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0" r:id="rId3"/>
    <p:sldId id="311" r:id="rId4"/>
    <p:sldId id="30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88C2C-7EAF-4926-970D-9030CB4D1516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F793134-DFC1-401C-81D9-95C7921F24CA}">
      <dgm:prSet/>
      <dgm:spPr/>
      <dgm:t>
        <a:bodyPr/>
        <a:lstStyle/>
        <a:p>
          <a:r>
            <a:rPr lang="en-US"/>
            <a:t>1 2 3 4</a:t>
          </a:r>
        </a:p>
      </dgm:t>
    </dgm:pt>
    <dgm:pt modelId="{0AB2E303-618E-41FA-99B1-28DEEDD9C699}" type="parTrans" cxnId="{4B0776AB-3DD0-484B-963D-222476653644}">
      <dgm:prSet/>
      <dgm:spPr/>
      <dgm:t>
        <a:bodyPr/>
        <a:lstStyle/>
        <a:p>
          <a:endParaRPr lang="en-US"/>
        </a:p>
      </dgm:t>
    </dgm:pt>
    <dgm:pt modelId="{045C8A6B-F5C9-4C22-925F-17943FCB1D93}" type="sibTrans" cxnId="{4B0776AB-3DD0-484B-963D-222476653644}">
      <dgm:prSet/>
      <dgm:spPr/>
      <dgm:t>
        <a:bodyPr/>
        <a:lstStyle/>
        <a:p>
          <a:endParaRPr lang="en-US"/>
        </a:p>
      </dgm:t>
    </dgm:pt>
    <dgm:pt modelId="{831AF7F8-4359-4C8D-8DEE-76A8B817E845}">
      <dgm:prSet/>
      <dgm:spPr/>
      <dgm:t>
        <a:bodyPr/>
        <a:lstStyle/>
        <a:p>
          <a:r>
            <a:rPr lang="en-US"/>
            <a:t>What does this mean?</a:t>
          </a:r>
        </a:p>
      </dgm:t>
    </dgm:pt>
    <dgm:pt modelId="{575A64DE-DEBB-472C-813E-531A3785FCCA}" type="parTrans" cxnId="{6DB61EB7-6925-4123-A333-6A349B96B58C}">
      <dgm:prSet/>
      <dgm:spPr/>
      <dgm:t>
        <a:bodyPr/>
        <a:lstStyle/>
        <a:p>
          <a:endParaRPr lang="en-US"/>
        </a:p>
      </dgm:t>
    </dgm:pt>
    <dgm:pt modelId="{495843B0-FF78-453A-BE01-2F4D0A8DA5C4}" type="sibTrans" cxnId="{6DB61EB7-6925-4123-A333-6A349B96B58C}">
      <dgm:prSet/>
      <dgm:spPr/>
      <dgm:t>
        <a:bodyPr/>
        <a:lstStyle/>
        <a:p>
          <a:endParaRPr lang="en-US"/>
        </a:p>
      </dgm:t>
    </dgm:pt>
    <dgm:pt modelId="{6775A70B-6C06-42E8-A04C-11807CD5695D}" type="pres">
      <dgm:prSet presAssocID="{B6D88C2C-7EAF-4926-970D-9030CB4D15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6F7A56-5B08-48EB-8E9C-967ADD885887}" type="pres">
      <dgm:prSet presAssocID="{0F793134-DFC1-401C-81D9-95C7921F24CA}" presName="hierRoot1" presStyleCnt="0"/>
      <dgm:spPr/>
    </dgm:pt>
    <dgm:pt modelId="{626D4FB7-C387-4963-B4DE-B7D67A9C4D03}" type="pres">
      <dgm:prSet presAssocID="{0F793134-DFC1-401C-81D9-95C7921F24CA}" presName="composite" presStyleCnt="0"/>
      <dgm:spPr/>
    </dgm:pt>
    <dgm:pt modelId="{0BC893BC-3B02-43C9-AAC5-B504F7BDDF35}" type="pres">
      <dgm:prSet presAssocID="{0F793134-DFC1-401C-81D9-95C7921F24CA}" presName="background" presStyleLbl="node0" presStyleIdx="0" presStyleCnt="2"/>
      <dgm:spPr/>
    </dgm:pt>
    <dgm:pt modelId="{FBA98C06-08AC-4134-A9F2-90D0DF5F1B9B}" type="pres">
      <dgm:prSet presAssocID="{0F793134-DFC1-401C-81D9-95C7921F24CA}" presName="text" presStyleLbl="fgAcc0" presStyleIdx="0" presStyleCnt="2">
        <dgm:presLayoutVars>
          <dgm:chPref val="3"/>
        </dgm:presLayoutVars>
      </dgm:prSet>
      <dgm:spPr/>
    </dgm:pt>
    <dgm:pt modelId="{2EB2E700-2B12-459E-A0B1-7FE5A267AF97}" type="pres">
      <dgm:prSet presAssocID="{0F793134-DFC1-401C-81D9-95C7921F24CA}" presName="hierChild2" presStyleCnt="0"/>
      <dgm:spPr/>
    </dgm:pt>
    <dgm:pt modelId="{CEF416B1-908B-45BD-9897-0BC8CBC5EC63}" type="pres">
      <dgm:prSet presAssocID="{831AF7F8-4359-4C8D-8DEE-76A8B817E845}" presName="hierRoot1" presStyleCnt="0"/>
      <dgm:spPr/>
    </dgm:pt>
    <dgm:pt modelId="{C9745BDD-0A81-4B5C-BB45-B9C0928785EE}" type="pres">
      <dgm:prSet presAssocID="{831AF7F8-4359-4C8D-8DEE-76A8B817E845}" presName="composite" presStyleCnt="0"/>
      <dgm:spPr/>
    </dgm:pt>
    <dgm:pt modelId="{70320F45-D67F-4ADD-8434-ADFD03B0C1DA}" type="pres">
      <dgm:prSet presAssocID="{831AF7F8-4359-4C8D-8DEE-76A8B817E845}" presName="background" presStyleLbl="node0" presStyleIdx="1" presStyleCnt="2"/>
      <dgm:spPr/>
    </dgm:pt>
    <dgm:pt modelId="{5F789279-4DB1-467E-8721-C52DCF5E395E}" type="pres">
      <dgm:prSet presAssocID="{831AF7F8-4359-4C8D-8DEE-76A8B817E845}" presName="text" presStyleLbl="fgAcc0" presStyleIdx="1" presStyleCnt="2">
        <dgm:presLayoutVars>
          <dgm:chPref val="3"/>
        </dgm:presLayoutVars>
      </dgm:prSet>
      <dgm:spPr/>
    </dgm:pt>
    <dgm:pt modelId="{34F1D2B0-C56F-490A-8F2F-110FCA4F0E33}" type="pres">
      <dgm:prSet presAssocID="{831AF7F8-4359-4C8D-8DEE-76A8B817E845}" presName="hierChild2" presStyleCnt="0"/>
      <dgm:spPr/>
    </dgm:pt>
  </dgm:ptLst>
  <dgm:cxnLst>
    <dgm:cxn modelId="{7F21585E-4543-4E16-8761-48C8F8FF5501}" type="presOf" srcId="{0F793134-DFC1-401C-81D9-95C7921F24CA}" destId="{FBA98C06-08AC-4134-A9F2-90D0DF5F1B9B}" srcOrd="0" destOrd="0" presId="urn:microsoft.com/office/officeart/2005/8/layout/hierarchy1"/>
    <dgm:cxn modelId="{4BEE0E9A-324D-4244-8259-57F9FD891C27}" type="presOf" srcId="{B6D88C2C-7EAF-4926-970D-9030CB4D1516}" destId="{6775A70B-6C06-42E8-A04C-11807CD5695D}" srcOrd="0" destOrd="0" presId="urn:microsoft.com/office/officeart/2005/8/layout/hierarchy1"/>
    <dgm:cxn modelId="{B219AE9A-29F1-4CCF-B806-50DFD39CA76C}" type="presOf" srcId="{831AF7F8-4359-4C8D-8DEE-76A8B817E845}" destId="{5F789279-4DB1-467E-8721-C52DCF5E395E}" srcOrd="0" destOrd="0" presId="urn:microsoft.com/office/officeart/2005/8/layout/hierarchy1"/>
    <dgm:cxn modelId="{4B0776AB-3DD0-484B-963D-222476653644}" srcId="{B6D88C2C-7EAF-4926-970D-9030CB4D1516}" destId="{0F793134-DFC1-401C-81D9-95C7921F24CA}" srcOrd="0" destOrd="0" parTransId="{0AB2E303-618E-41FA-99B1-28DEEDD9C699}" sibTransId="{045C8A6B-F5C9-4C22-925F-17943FCB1D93}"/>
    <dgm:cxn modelId="{6DB61EB7-6925-4123-A333-6A349B96B58C}" srcId="{B6D88C2C-7EAF-4926-970D-9030CB4D1516}" destId="{831AF7F8-4359-4C8D-8DEE-76A8B817E845}" srcOrd="1" destOrd="0" parTransId="{575A64DE-DEBB-472C-813E-531A3785FCCA}" sibTransId="{495843B0-FF78-453A-BE01-2F4D0A8DA5C4}"/>
    <dgm:cxn modelId="{BC556845-CF3B-4F2F-975A-684E41D9526D}" type="presParOf" srcId="{6775A70B-6C06-42E8-A04C-11807CD5695D}" destId="{336F7A56-5B08-48EB-8E9C-967ADD885887}" srcOrd="0" destOrd="0" presId="urn:microsoft.com/office/officeart/2005/8/layout/hierarchy1"/>
    <dgm:cxn modelId="{D49B8AF5-C970-494B-8003-E0118C54B353}" type="presParOf" srcId="{336F7A56-5B08-48EB-8E9C-967ADD885887}" destId="{626D4FB7-C387-4963-B4DE-B7D67A9C4D03}" srcOrd="0" destOrd="0" presId="urn:microsoft.com/office/officeart/2005/8/layout/hierarchy1"/>
    <dgm:cxn modelId="{863C7C50-30C9-4CEE-86FF-0963F82B023A}" type="presParOf" srcId="{626D4FB7-C387-4963-B4DE-B7D67A9C4D03}" destId="{0BC893BC-3B02-43C9-AAC5-B504F7BDDF35}" srcOrd="0" destOrd="0" presId="urn:microsoft.com/office/officeart/2005/8/layout/hierarchy1"/>
    <dgm:cxn modelId="{07DD55CE-C3EE-470C-9109-268360566840}" type="presParOf" srcId="{626D4FB7-C387-4963-B4DE-B7D67A9C4D03}" destId="{FBA98C06-08AC-4134-A9F2-90D0DF5F1B9B}" srcOrd="1" destOrd="0" presId="urn:microsoft.com/office/officeart/2005/8/layout/hierarchy1"/>
    <dgm:cxn modelId="{A9AB67DA-81D9-4E56-AD81-14C50B470180}" type="presParOf" srcId="{336F7A56-5B08-48EB-8E9C-967ADD885887}" destId="{2EB2E700-2B12-459E-A0B1-7FE5A267AF97}" srcOrd="1" destOrd="0" presId="urn:microsoft.com/office/officeart/2005/8/layout/hierarchy1"/>
    <dgm:cxn modelId="{1C63A670-EF43-4264-8C0F-DC9A59E798A8}" type="presParOf" srcId="{6775A70B-6C06-42E8-A04C-11807CD5695D}" destId="{CEF416B1-908B-45BD-9897-0BC8CBC5EC63}" srcOrd="1" destOrd="0" presId="urn:microsoft.com/office/officeart/2005/8/layout/hierarchy1"/>
    <dgm:cxn modelId="{58ECDE7B-5A4F-4724-A830-DD697575BE45}" type="presParOf" srcId="{CEF416B1-908B-45BD-9897-0BC8CBC5EC63}" destId="{C9745BDD-0A81-4B5C-BB45-B9C0928785EE}" srcOrd="0" destOrd="0" presId="urn:microsoft.com/office/officeart/2005/8/layout/hierarchy1"/>
    <dgm:cxn modelId="{F6F32572-D1F0-47CD-A6A7-9C5D3FDC17A5}" type="presParOf" srcId="{C9745BDD-0A81-4B5C-BB45-B9C0928785EE}" destId="{70320F45-D67F-4ADD-8434-ADFD03B0C1DA}" srcOrd="0" destOrd="0" presId="urn:microsoft.com/office/officeart/2005/8/layout/hierarchy1"/>
    <dgm:cxn modelId="{E253EB57-AF76-4A30-835C-19C8B686549A}" type="presParOf" srcId="{C9745BDD-0A81-4B5C-BB45-B9C0928785EE}" destId="{5F789279-4DB1-467E-8721-C52DCF5E395E}" srcOrd="1" destOrd="0" presId="urn:microsoft.com/office/officeart/2005/8/layout/hierarchy1"/>
    <dgm:cxn modelId="{49A3A538-C0D1-40BC-9CE5-581F8C742B81}" type="presParOf" srcId="{CEF416B1-908B-45BD-9897-0BC8CBC5EC63}" destId="{34F1D2B0-C56F-490A-8F2F-110FCA4F0E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833D63-0DFF-4B9D-AF98-6B21D33EAD9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E3E6FD-8E70-40DA-BBBC-6FB00AF724E5}">
      <dgm:prSet/>
      <dgm:spPr/>
      <dgm:t>
        <a:bodyPr/>
        <a:lstStyle/>
        <a:p>
          <a:r>
            <a:rPr lang="en-US" b="1" dirty="0"/>
            <a:t>Clarity: </a:t>
          </a:r>
          <a:r>
            <a:rPr lang="en-US" dirty="0"/>
            <a:t>clear framework for evaluating student performance</a:t>
          </a:r>
        </a:p>
      </dgm:t>
    </dgm:pt>
    <dgm:pt modelId="{AB00F547-3B75-44EB-A9E6-9947C0595CEE}" type="parTrans" cxnId="{3E917D35-3A35-4C7A-8FFD-DBA124513776}">
      <dgm:prSet/>
      <dgm:spPr/>
      <dgm:t>
        <a:bodyPr/>
        <a:lstStyle/>
        <a:p>
          <a:endParaRPr lang="en-US"/>
        </a:p>
      </dgm:t>
    </dgm:pt>
    <dgm:pt modelId="{53172911-B0A5-4F41-803E-60DA5BCD6DBB}" type="sibTrans" cxnId="{3E917D35-3A35-4C7A-8FFD-DBA124513776}">
      <dgm:prSet/>
      <dgm:spPr/>
      <dgm:t>
        <a:bodyPr/>
        <a:lstStyle/>
        <a:p>
          <a:endParaRPr lang="en-US"/>
        </a:p>
      </dgm:t>
    </dgm:pt>
    <dgm:pt modelId="{45800851-17DB-4826-BDB9-D3EB528C6967}">
      <dgm:prSet/>
      <dgm:spPr/>
      <dgm:t>
        <a:bodyPr/>
        <a:lstStyle/>
        <a:p>
          <a:r>
            <a:rPr lang="en-US" b="1" dirty="0"/>
            <a:t>Feedback: </a:t>
          </a:r>
          <a:r>
            <a:rPr lang="en-US" dirty="0"/>
            <a:t>offers feedback on strengths and areas of improvement</a:t>
          </a:r>
        </a:p>
      </dgm:t>
    </dgm:pt>
    <dgm:pt modelId="{93C344ED-F273-4533-92F4-5845A6228D8B}" type="parTrans" cxnId="{638161C3-AF1F-4DDD-8B60-7FFB87ED3C0A}">
      <dgm:prSet/>
      <dgm:spPr/>
      <dgm:t>
        <a:bodyPr/>
        <a:lstStyle/>
        <a:p>
          <a:endParaRPr lang="en-US"/>
        </a:p>
      </dgm:t>
    </dgm:pt>
    <dgm:pt modelId="{2A481042-884D-422F-9D5B-1B3A1CC81B8F}" type="sibTrans" cxnId="{638161C3-AF1F-4DDD-8B60-7FFB87ED3C0A}">
      <dgm:prSet/>
      <dgm:spPr/>
      <dgm:t>
        <a:bodyPr/>
        <a:lstStyle/>
        <a:p>
          <a:endParaRPr lang="en-US"/>
        </a:p>
      </dgm:t>
    </dgm:pt>
    <dgm:pt modelId="{97336199-2974-4DB3-9C0C-082397B3602A}">
      <dgm:prSet/>
      <dgm:spPr/>
      <dgm:t>
        <a:bodyPr/>
        <a:lstStyle/>
        <a:p>
          <a:r>
            <a:rPr lang="en-US" b="1" dirty="0"/>
            <a:t>Standardization: </a:t>
          </a:r>
          <a:r>
            <a:rPr lang="en-US" dirty="0"/>
            <a:t>consistent method of assessing learning across schools</a:t>
          </a:r>
        </a:p>
      </dgm:t>
    </dgm:pt>
    <dgm:pt modelId="{C014BD78-47D2-4579-84E6-C639E816A122}" type="parTrans" cxnId="{C19C1921-CC0E-4B16-83F2-BC3CE642B6B3}">
      <dgm:prSet/>
      <dgm:spPr/>
      <dgm:t>
        <a:bodyPr/>
        <a:lstStyle/>
        <a:p>
          <a:endParaRPr lang="en-US"/>
        </a:p>
      </dgm:t>
    </dgm:pt>
    <dgm:pt modelId="{B0BBAE2F-47DC-410A-B979-F13BEBE1FFC7}" type="sibTrans" cxnId="{C19C1921-CC0E-4B16-83F2-BC3CE642B6B3}">
      <dgm:prSet/>
      <dgm:spPr/>
      <dgm:t>
        <a:bodyPr/>
        <a:lstStyle/>
        <a:p>
          <a:endParaRPr lang="en-US"/>
        </a:p>
      </dgm:t>
    </dgm:pt>
    <dgm:pt modelId="{3DD95902-B8D4-4D49-8D9F-7B91FCD02273}" type="pres">
      <dgm:prSet presAssocID="{45833D63-0DFF-4B9D-AF98-6B21D33EAD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1B1E73-ED4C-4536-8B4A-77588153B65F}" type="pres">
      <dgm:prSet presAssocID="{A4E3E6FD-8E70-40DA-BBBC-6FB00AF724E5}" presName="hierRoot1" presStyleCnt="0"/>
      <dgm:spPr/>
    </dgm:pt>
    <dgm:pt modelId="{83380D44-3AE9-411F-AB5D-DDEF5CCA2347}" type="pres">
      <dgm:prSet presAssocID="{A4E3E6FD-8E70-40DA-BBBC-6FB00AF724E5}" presName="composite" presStyleCnt="0"/>
      <dgm:spPr/>
    </dgm:pt>
    <dgm:pt modelId="{5080CBC9-3C97-41B2-89E4-B256DAA3304B}" type="pres">
      <dgm:prSet presAssocID="{A4E3E6FD-8E70-40DA-BBBC-6FB00AF724E5}" presName="background" presStyleLbl="node0" presStyleIdx="0" presStyleCnt="3"/>
      <dgm:spPr/>
    </dgm:pt>
    <dgm:pt modelId="{0A771AE0-3207-4523-9947-92F93FC15D08}" type="pres">
      <dgm:prSet presAssocID="{A4E3E6FD-8E70-40DA-BBBC-6FB00AF724E5}" presName="text" presStyleLbl="fgAcc0" presStyleIdx="0" presStyleCnt="3">
        <dgm:presLayoutVars>
          <dgm:chPref val="3"/>
        </dgm:presLayoutVars>
      </dgm:prSet>
      <dgm:spPr/>
    </dgm:pt>
    <dgm:pt modelId="{845F10ED-1725-40E1-85D4-97733E6D79A1}" type="pres">
      <dgm:prSet presAssocID="{A4E3E6FD-8E70-40DA-BBBC-6FB00AF724E5}" presName="hierChild2" presStyleCnt="0"/>
      <dgm:spPr/>
    </dgm:pt>
    <dgm:pt modelId="{04A8B4B9-C769-43C4-8EE5-F0C0A153BC39}" type="pres">
      <dgm:prSet presAssocID="{45800851-17DB-4826-BDB9-D3EB528C6967}" presName="hierRoot1" presStyleCnt="0"/>
      <dgm:spPr/>
    </dgm:pt>
    <dgm:pt modelId="{585787A1-D967-4163-966C-B30F5C4AF5FE}" type="pres">
      <dgm:prSet presAssocID="{45800851-17DB-4826-BDB9-D3EB528C6967}" presName="composite" presStyleCnt="0"/>
      <dgm:spPr/>
    </dgm:pt>
    <dgm:pt modelId="{3CBD274F-39B5-4F4D-AC17-D23CF0E29A6F}" type="pres">
      <dgm:prSet presAssocID="{45800851-17DB-4826-BDB9-D3EB528C6967}" presName="background" presStyleLbl="node0" presStyleIdx="1" presStyleCnt="3"/>
      <dgm:spPr/>
    </dgm:pt>
    <dgm:pt modelId="{29473472-5BEF-4579-B39B-4EA128491493}" type="pres">
      <dgm:prSet presAssocID="{45800851-17DB-4826-BDB9-D3EB528C6967}" presName="text" presStyleLbl="fgAcc0" presStyleIdx="1" presStyleCnt="3">
        <dgm:presLayoutVars>
          <dgm:chPref val="3"/>
        </dgm:presLayoutVars>
      </dgm:prSet>
      <dgm:spPr/>
    </dgm:pt>
    <dgm:pt modelId="{C136654A-D80A-4467-ADDA-229E6D296E9E}" type="pres">
      <dgm:prSet presAssocID="{45800851-17DB-4826-BDB9-D3EB528C6967}" presName="hierChild2" presStyleCnt="0"/>
      <dgm:spPr/>
    </dgm:pt>
    <dgm:pt modelId="{7EBBDE42-E4C8-4268-AC32-8D5DA3AB8035}" type="pres">
      <dgm:prSet presAssocID="{97336199-2974-4DB3-9C0C-082397B3602A}" presName="hierRoot1" presStyleCnt="0"/>
      <dgm:spPr/>
    </dgm:pt>
    <dgm:pt modelId="{3946AE72-08F7-4967-9AEE-BF52FBC13D5F}" type="pres">
      <dgm:prSet presAssocID="{97336199-2974-4DB3-9C0C-082397B3602A}" presName="composite" presStyleCnt="0"/>
      <dgm:spPr/>
    </dgm:pt>
    <dgm:pt modelId="{23871B21-A500-4ECE-9950-4EC3FDBAF691}" type="pres">
      <dgm:prSet presAssocID="{97336199-2974-4DB3-9C0C-082397B3602A}" presName="background" presStyleLbl="node0" presStyleIdx="2" presStyleCnt="3"/>
      <dgm:spPr/>
    </dgm:pt>
    <dgm:pt modelId="{9DEB8EF1-3115-4188-97E4-9E6F6DA6CBCA}" type="pres">
      <dgm:prSet presAssocID="{97336199-2974-4DB3-9C0C-082397B3602A}" presName="text" presStyleLbl="fgAcc0" presStyleIdx="2" presStyleCnt="3">
        <dgm:presLayoutVars>
          <dgm:chPref val="3"/>
        </dgm:presLayoutVars>
      </dgm:prSet>
      <dgm:spPr/>
    </dgm:pt>
    <dgm:pt modelId="{EC3CC752-6894-485F-B02E-AC1319DB3936}" type="pres">
      <dgm:prSet presAssocID="{97336199-2974-4DB3-9C0C-082397B3602A}" presName="hierChild2" presStyleCnt="0"/>
      <dgm:spPr/>
    </dgm:pt>
  </dgm:ptLst>
  <dgm:cxnLst>
    <dgm:cxn modelId="{BA906C12-51D4-4C9F-8BB0-3731CBBFF36F}" type="presOf" srcId="{45800851-17DB-4826-BDB9-D3EB528C6967}" destId="{29473472-5BEF-4579-B39B-4EA128491493}" srcOrd="0" destOrd="0" presId="urn:microsoft.com/office/officeart/2005/8/layout/hierarchy1"/>
    <dgm:cxn modelId="{C19C1921-CC0E-4B16-83F2-BC3CE642B6B3}" srcId="{45833D63-0DFF-4B9D-AF98-6B21D33EAD98}" destId="{97336199-2974-4DB3-9C0C-082397B3602A}" srcOrd="2" destOrd="0" parTransId="{C014BD78-47D2-4579-84E6-C639E816A122}" sibTransId="{B0BBAE2F-47DC-410A-B979-F13BEBE1FFC7}"/>
    <dgm:cxn modelId="{6F75FC27-EC1A-42E4-9AFC-58B192927548}" type="presOf" srcId="{97336199-2974-4DB3-9C0C-082397B3602A}" destId="{9DEB8EF1-3115-4188-97E4-9E6F6DA6CBCA}" srcOrd="0" destOrd="0" presId="urn:microsoft.com/office/officeart/2005/8/layout/hierarchy1"/>
    <dgm:cxn modelId="{4F5C2135-D55B-4D4F-B4FF-F04082ECA7F1}" type="presOf" srcId="{A4E3E6FD-8E70-40DA-BBBC-6FB00AF724E5}" destId="{0A771AE0-3207-4523-9947-92F93FC15D08}" srcOrd="0" destOrd="0" presId="urn:microsoft.com/office/officeart/2005/8/layout/hierarchy1"/>
    <dgm:cxn modelId="{3E917D35-3A35-4C7A-8FFD-DBA124513776}" srcId="{45833D63-0DFF-4B9D-AF98-6B21D33EAD98}" destId="{A4E3E6FD-8E70-40DA-BBBC-6FB00AF724E5}" srcOrd="0" destOrd="0" parTransId="{AB00F547-3B75-44EB-A9E6-9947C0595CEE}" sibTransId="{53172911-B0A5-4F41-803E-60DA5BCD6DBB}"/>
    <dgm:cxn modelId="{3E9E3455-0A46-42A3-B211-FCC98A1B1C68}" type="presOf" srcId="{45833D63-0DFF-4B9D-AF98-6B21D33EAD98}" destId="{3DD95902-B8D4-4D49-8D9F-7B91FCD02273}" srcOrd="0" destOrd="0" presId="urn:microsoft.com/office/officeart/2005/8/layout/hierarchy1"/>
    <dgm:cxn modelId="{638161C3-AF1F-4DDD-8B60-7FFB87ED3C0A}" srcId="{45833D63-0DFF-4B9D-AF98-6B21D33EAD98}" destId="{45800851-17DB-4826-BDB9-D3EB528C6967}" srcOrd="1" destOrd="0" parTransId="{93C344ED-F273-4533-92F4-5845A6228D8B}" sibTransId="{2A481042-884D-422F-9D5B-1B3A1CC81B8F}"/>
    <dgm:cxn modelId="{953167C3-19EE-4645-B609-368E059EAEDF}" type="presParOf" srcId="{3DD95902-B8D4-4D49-8D9F-7B91FCD02273}" destId="{B51B1E73-ED4C-4536-8B4A-77588153B65F}" srcOrd="0" destOrd="0" presId="urn:microsoft.com/office/officeart/2005/8/layout/hierarchy1"/>
    <dgm:cxn modelId="{3022E126-1904-4F8C-A444-79BE4A1D4270}" type="presParOf" srcId="{B51B1E73-ED4C-4536-8B4A-77588153B65F}" destId="{83380D44-3AE9-411F-AB5D-DDEF5CCA2347}" srcOrd="0" destOrd="0" presId="urn:microsoft.com/office/officeart/2005/8/layout/hierarchy1"/>
    <dgm:cxn modelId="{8DBEDF90-7AD4-4FB4-B927-50BD40EAEA6C}" type="presParOf" srcId="{83380D44-3AE9-411F-AB5D-DDEF5CCA2347}" destId="{5080CBC9-3C97-41B2-89E4-B256DAA3304B}" srcOrd="0" destOrd="0" presId="urn:microsoft.com/office/officeart/2005/8/layout/hierarchy1"/>
    <dgm:cxn modelId="{7091FE83-E787-45E2-8CC2-F251769378D6}" type="presParOf" srcId="{83380D44-3AE9-411F-AB5D-DDEF5CCA2347}" destId="{0A771AE0-3207-4523-9947-92F93FC15D08}" srcOrd="1" destOrd="0" presId="urn:microsoft.com/office/officeart/2005/8/layout/hierarchy1"/>
    <dgm:cxn modelId="{7004BC76-EA72-45B7-9C04-5058C82FE8BE}" type="presParOf" srcId="{B51B1E73-ED4C-4536-8B4A-77588153B65F}" destId="{845F10ED-1725-40E1-85D4-97733E6D79A1}" srcOrd="1" destOrd="0" presId="urn:microsoft.com/office/officeart/2005/8/layout/hierarchy1"/>
    <dgm:cxn modelId="{8E8DFE35-BF4A-48D3-81BE-E9E388D51DA1}" type="presParOf" srcId="{3DD95902-B8D4-4D49-8D9F-7B91FCD02273}" destId="{04A8B4B9-C769-43C4-8EE5-F0C0A153BC39}" srcOrd="1" destOrd="0" presId="urn:microsoft.com/office/officeart/2005/8/layout/hierarchy1"/>
    <dgm:cxn modelId="{3C8EFA02-B482-4263-98ED-20EA5D3E0137}" type="presParOf" srcId="{04A8B4B9-C769-43C4-8EE5-F0C0A153BC39}" destId="{585787A1-D967-4163-966C-B30F5C4AF5FE}" srcOrd="0" destOrd="0" presId="urn:microsoft.com/office/officeart/2005/8/layout/hierarchy1"/>
    <dgm:cxn modelId="{D8ECA260-E36B-4687-9ECC-CD0B6B02D96A}" type="presParOf" srcId="{585787A1-D967-4163-966C-B30F5C4AF5FE}" destId="{3CBD274F-39B5-4F4D-AC17-D23CF0E29A6F}" srcOrd="0" destOrd="0" presId="urn:microsoft.com/office/officeart/2005/8/layout/hierarchy1"/>
    <dgm:cxn modelId="{7CF34799-CFF6-4F92-A101-2EB4A755F016}" type="presParOf" srcId="{585787A1-D967-4163-966C-B30F5C4AF5FE}" destId="{29473472-5BEF-4579-B39B-4EA128491493}" srcOrd="1" destOrd="0" presId="urn:microsoft.com/office/officeart/2005/8/layout/hierarchy1"/>
    <dgm:cxn modelId="{7A5EC1FE-70EC-4167-8CC2-D88428D66784}" type="presParOf" srcId="{04A8B4B9-C769-43C4-8EE5-F0C0A153BC39}" destId="{C136654A-D80A-4467-ADDA-229E6D296E9E}" srcOrd="1" destOrd="0" presId="urn:microsoft.com/office/officeart/2005/8/layout/hierarchy1"/>
    <dgm:cxn modelId="{6A466BBA-7449-4A3B-893C-1D1AD3FAA237}" type="presParOf" srcId="{3DD95902-B8D4-4D49-8D9F-7B91FCD02273}" destId="{7EBBDE42-E4C8-4268-AC32-8D5DA3AB8035}" srcOrd="2" destOrd="0" presId="urn:microsoft.com/office/officeart/2005/8/layout/hierarchy1"/>
    <dgm:cxn modelId="{B4D624AA-21D4-4373-94F0-5E51E7E47A77}" type="presParOf" srcId="{7EBBDE42-E4C8-4268-AC32-8D5DA3AB8035}" destId="{3946AE72-08F7-4967-9AEE-BF52FBC13D5F}" srcOrd="0" destOrd="0" presId="urn:microsoft.com/office/officeart/2005/8/layout/hierarchy1"/>
    <dgm:cxn modelId="{2BC5508F-86BC-4595-943C-78D419031F0E}" type="presParOf" srcId="{3946AE72-08F7-4967-9AEE-BF52FBC13D5F}" destId="{23871B21-A500-4ECE-9950-4EC3FDBAF691}" srcOrd="0" destOrd="0" presId="urn:microsoft.com/office/officeart/2005/8/layout/hierarchy1"/>
    <dgm:cxn modelId="{02AA320E-8537-4487-B607-7163737D92D6}" type="presParOf" srcId="{3946AE72-08F7-4967-9AEE-BF52FBC13D5F}" destId="{9DEB8EF1-3115-4188-97E4-9E6F6DA6CBCA}" srcOrd="1" destOrd="0" presId="urn:microsoft.com/office/officeart/2005/8/layout/hierarchy1"/>
    <dgm:cxn modelId="{2FC21001-852C-4848-9941-13A07BE60C79}" type="presParOf" srcId="{7EBBDE42-E4C8-4268-AC32-8D5DA3AB8035}" destId="{EC3CC752-6894-485F-B02E-AC1319DB393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893BC-3B02-43C9-AAC5-B504F7BDDF35}">
      <dsp:nvSpPr>
        <dsp:cNvPr id="0" name=""/>
        <dsp:cNvSpPr/>
      </dsp:nvSpPr>
      <dsp:spPr>
        <a:xfrm>
          <a:off x="828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A98C06-08AC-4134-A9F2-90D0DF5F1B9B}">
      <dsp:nvSpPr>
        <dsp:cNvPr id="0" name=""/>
        <dsp:cNvSpPr/>
      </dsp:nvSpPr>
      <dsp:spPr>
        <a:xfrm>
          <a:off x="323991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1 2 3 4</a:t>
          </a:r>
        </a:p>
      </dsp:txBody>
      <dsp:txXfrm>
        <a:off x="378084" y="992413"/>
        <a:ext cx="2800279" cy="1738689"/>
      </dsp:txXfrm>
    </dsp:sp>
    <dsp:sp modelId="{70320F45-D67F-4ADD-8434-ADFD03B0C1DA}">
      <dsp:nvSpPr>
        <dsp:cNvPr id="0" name=""/>
        <dsp:cNvSpPr/>
      </dsp:nvSpPr>
      <dsp:spPr>
        <a:xfrm>
          <a:off x="3555619" y="631315"/>
          <a:ext cx="2908465" cy="1846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F789279-4DB1-467E-8721-C52DCF5E395E}">
      <dsp:nvSpPr>
        <dsp:cNvPr id="0" name=""/>
        <dsp:cNvSpPr/>
      </dsp:nvSpPr>
      <dsp:spPr>
        <a:xfrm>
          <a:off x="3878782" y="938320"/>
          <a:ext cx="2908465" cy="1846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What does this mean?</a:t>
          </a:r>
        </a:p>
      </dsp:txBody>
      <dsp:txXfrm>
        <a:off x="3932875" y="992413"/>
        <a:ext cx="2800279" cy="1738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0CBC9-3C97-41B2-89E4-B256DAA3304B}">
      <dsp:nvSpPr>
        <dsp:cNvPr id="0" name=""/>
        <dsp:cNvSpPr/>
      </dsp:nvSpPr>
      <dsp:spPr>
        <a:xfrm>
          <a:off x="0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1AE0-3207-4523-9947-92F93FC15D08}">
      <dsp:nvSpPr>
        <dsp:cNvPr id="0" name=""/>
        <dsp:cNvSpPr/>
      </dsp:nvSpPr>
      <dsp:spPr>
        <a:xfrm>
          <a:off x="316706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Clarity: </a:t>
          </a:r>
          <a:r>
            <a:rPr lang="en-US" sz="2500" kern="1200" dirty="0"/>
            <a:t>clear framework for evaluating student performance</a:t>
          </a:r>
        </a:p>
      </dsp:txBody>
      <dsp:txXfrm>
        <a:off x="369718" y="967542"/>
        <a:ext cx="2744332" cy="1703952"/>
      </dsp:txXfrm>
    </dsp:sp>
    <dsp:sp modelId="{3CBD274F-39B5-4F4D-AC17-D23CF0E29A6F}">
      <dsp:nvSpPr>
        <dsp:cNvPr id="0" name=""/>
        <dsp:cNvSpPr/>
      </dsp:nvSpPr>
      <dsp:spPr>
        <a:xfrm>
          <a:off x="3483768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73472-5BEF-4579-B39B-4EA128491493}">
      <dsp:nvSpPr>
        <dsp:cNvPr id="0" name=""/>
        <dsp:cNvSpPr/>
      </dsp:nvSpPr>
      <dsp:spPr>
        <a:xfrm>
          <a:off x="3800475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Feedback: </a:t>
          </a:r>
          <a:r>
            <a:rPr lang="en-US" sz="2500" kern="1200" dirty="0"/>
            <a:t>offers feedback on strengths and areas of improvement</a:t>
          </a:r>
        </a:p>
      </dsp:txBody>
      <dsp:txXfrm>
        <a:off x="3853487" y="967542"/>
        <a:ext cx="2744332" cy="1703952"/>
      </dsp:txXfrm>
    </dsp:sp>
    <dsp:sp modelId="{23871B21-A500-4ECE-9950-4EC3FDBAF691}">
      <dsp:nvSpPr>
        <dsp:cNvPr id="0" name=""/>
        <dsp:cNvSpPr/>
      </dsp:nvSpPr>
      <dsp:spPr>
        <a:xfrm>
          <a:off x="6967537" y="613659"/>
          <a:ext cx="2850356" cy="1809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B8EF1-3115-4188-97E4-9E6F6DA6CBCA}">
      <dsp:nvSpPr>
        <dsp:cNvPr id="0" name=""/>
        <dsp:cNvSpPr/>
      </dsp:nvSpPr>
      <dsp:spPr>
        <a:xfrm>
          <a:off x="7284243" y="914530"/>
          <a:ext cx="2850356" cy="18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Standardization: </a:t>
          </a:r>
          <a:r>
            <a:rPr lang="en-US" sz="2500" kern="1200" dirty="0"/>
            <a:t>consistent method of assessing learning across schools</a:t>
          </a:r>
        </a:p>
      </dsp:txBody>
      <dsp:txXfrm>
        <a:off x="7337255" y="967542"/>
        <a:ext cx="2744332" cy="1703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A904-C3FA-A60B-5283-66EA8B16D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124A7-E13B-78F3-3667-C99D0B8C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CBF3-1657-E95F-C1A3-0F1DA343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4869A-3A76-657A-A096-C45FD3F3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0628-DA35-623F-E4B9-AADB61D4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14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3176-A07B-309C-5462-4D80A75F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F38C7-D53F-9024-680C-8441895F9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9364-DDF5-3280-CFB5-D2414047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34237-4C91-024E-A254-A9ED1BB6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733E1-BD92-3BD7-A1A0-A17A7559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88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F98DC-2A9E-CFBD-F06C-424F6AE68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D1A82-3CF1-59FD-F2D0-2876AC13C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4C6E-A18E-55CE-F752-5B68755B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C27CA-D005-51B3-7CA8-D1533FAE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DD04B-A656-B822-7E1C-ED5BB93B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88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22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62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6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3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9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0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198E-22D3-F34E-F974-F36CC459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239D2-A8A4-0385-6C65-334EA115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5183D-48DF-8A3D-50DC-5824106E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34C2C-9F55-D7E2-BE1F-496C3F91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72DDD-262A-E2AD-6CB0-2CC81B42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919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8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9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1388-B772-BDB8-369E-6E3BCC60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8CC9F-3ABF-1E84-622E-5661F1C3C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25F28-DFB3-26C1-CA4B-1C286535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C88E8-3127-F778-A5CD-C88534B9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6D1C-901B-E2BF-5032-BF57B6C7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4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30A9-005B-5945-FA99-13E074AA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3B9D-D852-6A68-41BB-2B3E3DFE9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63F8-90F2-A035-CCDC-5A4058BB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658CF-399C-ADDE-1651-5CA2AF48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5425-D240-972F-FF1E-A4A8D1CF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8159A-0B6B-3BEA-FF7E-B1A5EF4D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73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B9C5-4DF7-4538-90B6-2F1E2A4D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58DEB-FF22-7992-0178-367F568AC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78E38-92EE-AF84-FE15-34014BCF9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27AD5-E2B9-4766-1303-4FA1FFEE1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F0247-97BD-F386-8F5D-38DA66E2C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0AAA2-F7DD-663C-3C51-91DE0F18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B2DDA-2504-AD3C-36D0-B1D715EE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20927-DB14-D2C7-79F6-CE25381E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71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12FE-314E-C2BA-C8AC-5CEE09C7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D6F2F-996F-24A4-FAFE-171BA976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5799E-F9C3-7057-59F7-896BE07F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BE182-DB9A-992E-8482-694BF3E9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5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4A38BA-A70A-F007-B1F4-1DB43DF3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332D-8886-A497-2D32-7D02E538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75A77-5A41-1AED-3480-04D97253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60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D48E-9689-89AE-00A3-74434FB9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DA5C4-9405-399F-D37F-F15523B2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466CB-D75D-F158-2AC2-0F264C1D8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4B18E-0824-5E16-4A8A-A5B4D10F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2ED90-AEA5-F821-5AFF-AEFCE708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C468A-D676-469E-9E4A-1B419C48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18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BCF62-2708-EFFB-38A1-F4D1B1AE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64582-1309-62EF-A17F-27885B483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22A2-41AD-F176-D309-28040E7C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B34ED-2646-5EE9-FFE1-127668B5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765C0-23C1-4CE1-7818-AE17CAAA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149A1-4238-50C1-1186-869CF3AB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43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EE4E7-FF2E-83C6-E24A-E1812A47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63EA7-5E33-F8F6-BA8A-7D0F9B9F2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3D6C-70AE-9923-0461-ED408B550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C66770-1407-46DE-AFF6-83AF9BA448C8}" type="datetimeFigureOut">
              <a:rPr lang="en-CA" smtClean="0"/>
              <a:t>2024-11-15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A6596-436C-70B9-5427-E7B039777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4EA43-CADC-1BAA-6A8A-E26FA14F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D93EA-3520-4025-A694-03DBE8D54D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536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07271E9-21F4-400B-84B6-052EAFCF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3D78ED-34B7-4F8E-8377-994DCAD3C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64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ild sitting on rug at school">
            <a:extLst>
              <a:ext uri="{FF2B5EF4-FFF2-40B4-BE49-F238E27FC236}">
                <a16:creationId xmlns:a16="http://schemas.microsoft.com/office/drawing/2014/main" id="{1363EBAD-1EF5-A5ED-A7B0-47E1441BFE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7794"/>
          <a:stretch/>
        </p:blipFill>
        <p:spPr>
          <a:xfrm>
            <a:off x="20" y="10"/>
            <a:ext cx="12191979" cy="6869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9D618-466A-0964-7A12-0A592D11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785" y="723900"/>
            <a:ext cx="8718430" cy="128848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Report Card Academic Achievement Indicators</a:t>
            </a:r>
            <a:endParaRPr lang="en-CA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27245-C5C2-4BD3-8317-C4D6D7A10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5849932"/>
            <a:ext cx="867485" cy="115439"/>
            <a:chOff x="8910933" y="1861308"/>
            <a:chExt cx="867485" cy="11543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3BA463-C04F-4127-9100-1F376E519B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FD6DA6-F7BC-4426-8465-928C4EC4A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28AE3-3C29-44E4-80A5-C2937F8E7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1155B294-39EC-3270-9161-2E9096C9B0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564281"/>
              </p:ext>
            </p:extLst>
          </p:nvPr>
        </p:nvGraphicFramePr>
        <p:xfrm>
          <a:off x="2701962" y="2161903"/>
          <a:ext cx="6788076" cy="341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15797FEA-97DE-D009-D4BA-548D7190B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30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454"/>
    </mc:Choice>
    <mc:Fallback xmlns="">
      <p:transition spd="slow" advTm="1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D4E62-B8B6-E1F7-9F26-91DCEFF6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Purpose of a 1-4 Point Scale</a:t>
            </a:r>
            <a:endParaRPr lang="en-CA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C30697-DB72-4272-60D6-A0BB1A1DA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735293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D9A85F2-2913-9CB0-CE86-9070804AB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81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7"/>
    </mc:Choice>
    <mc:Fallback xmlns="">
      <p:transition spd="slow" advTm="35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252E-E87E-946A-165F-40316965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-129907"/>
            <a:ext cx="10134600" cy="1288489"/>
          </a:xfrm>
        </p:spPr>
        <p:txBody>
          <a:bodyPr/>
          <a:lstStyle/>
          <a:p>
            <a:pPr algn="ctr"/>
            <a:r>
              <a:rPr lang="en-US"/>
              <a:t>Indicator Legend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7BC7C8-7E9C-4684-566D-36A5E8961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1614" y="1263368"/>
            <a:ext cx="9959591" cy="2801038"/>
          </a:xfr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3734AC-9A0D-DE4A-90B9-7AB3FBB12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132272"/>
              </p:ext>
            </p:extLst>
          </p:nvPr>
        </p:nvGraphicFramePr>
        <p:xfrm>
          <a:off x="1588265" y="4590361"/>
          <a:ext cx="901417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544">
                  <a:extLst>
                    <a:ext uri="{9D8B030D-6E8A-4147-A177-3AD203B41FA5}">
                      <a16:colId xmlns:a16="http://schemas.microsoft.com/office/drawing/2014/main" val="3644380904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980841135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2089116667"/>
                    </a:ext>
                  </a:extLst>
                </a:gridCol>
                <a:gridCol w="2253544">
                  <a:extLst>
                    <a:ext uri="{9D8B030D-6E8A-4147-A177-3AD203B41FA5}">
                      <a16:colId xmlns:a16="http://schemas.microsoft.com/office/drawing/2014/main" val="437140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0" dirty="0"/>
                        <a:t>-below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-difficulty applying concepts</a:t>
                      </a:r>
                    </a:p>
                    <a:p>
                      <a:pPr marL="0" lvl="0" indent="0">
                        <a:buNone/>
                      </a:pPr>
                      <a:r>
                        <a:rPr lang="en-US" i="0" dirty="0"/>
                        <a:t>-requires high levels of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--approaching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-requires some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/>
                        <a:t>-basic understanding of expectations</a:t>
                      </a:r>
                    </a:p>
                    <a:p>
                      <a:pPr lvl="0">
                        <a:buNone/>
                      </a:pPr>
                      <a:r>
                        <a:rPr lang="en-US" i="0"/>
                        <a:t>-may require minimal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-complete understanding</a:t>
                      </a:r>
                    </a:p>
                    <a:p>
                      <a:pPr lvl="0">
                        <a:buNone/>
                      </a:pPr>
                      <a:r>
                        <a:rPr lang="en-US" i="0" dirty="0"/>
                        <a:t>-is able to apply and transfer understanding </a:t>
                      </a:r>
                      <a:r>
                        <a:rPr lang="en-US" i="0" dirty="0" err="1"/>
                        <a:t>indepedently</a:t>
                      </a:r>
                      <a:r>
                        <a:rPr lang="en-US" i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301538"/>
                  </a:ext>
                </a:extLst>
              </a:tr>
            </a:tbl>
          </a:graphicData>
        </a:graphic>
      </p:graphicFrame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6DA8DB11-E559-B71F-033D-36325BF56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0"/>
    </mc:Choice>
    <mc:Fallback xmlns="">
      <p:transition spd="slow" advTm="23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BC837-1801-7ADE-4B86-9B251DDFC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426" y="1254763"/>
            <a:ext cx="3444948" cy="248172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595959"/>
                </a:solidFill>
              </a:rPr>
              <a:t>Feedback</a:t>
            </a:r>
            <a:endParaRPr lang="en-CA" sz="320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BB9D-CEA5-7F12-C71C-251EE781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" r="551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69D43C1-1A4B-36A1-4B05-E89288A5F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9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4"/>
    </mc:Choice>
    <mc:Fallback xmlns="">
      <p:transition spd="slow" advTm="3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dornVTI">
  <a:themeElements>
    <a:clrScheme name="AnalogousFromLightSeedRightStep">
      <a:dk1>
        <a:srgbClr val="000000"/>
      </a:dk1>
      <a:lt1>
        <a:srgbClr val="FFFFFF"/>
      </a:lt1>
      <a:dk2>
        <a:srgbClr val="223A3C"/>
      </a:dk2>
      <a:lt2>
        <a:srgbClr val="E2E8E8"/>
      </a:lt2>
      <a:accent1>
        <a:srgbClr val="E0827D"/>
      </a:accent1>
      <a:accent2>
        <a:srgbClr val="D79458"/>
      </a:accent2>
      <a:accent3>
        <a:srgbClr val="AFA661"/>
      </a:accent3>
      <a:accent4>
        <a:srgbClr val="90AD4D"/>
      </a:accent4>
      <a:accent5>
        <a:srgbClr val="75B45D"/>
      </a:accent5>
      <a:accent6>
        <a:srgbClr val="51B75F"/>
      </a:accent6>
      <a:hlink>
        <a:srgbClr val="578D90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92</Words>
  <Application>Microsoft Office PowerPoint</Application>
  <PresentationFormat>Widescreen</PresentationFormat>
  <Paragraphs>18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Bembo</vt:lpstr>
      <vt:lpstr>Office Theme</vt:lpstr>
      <vt:lpstr>AdornVTI</vt:lpstr>
      <vt:lpstr>Report Card Academic Achievement Indicators</vt:lpstr>
      <vt:lpstr>Purpose of a 1-4 Point Scale</vt:lpstr>
      <vt:lpstr>Indicator Legend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Hurkett</dc:creator>
  <cp:lastModifiedBy>Barbi Wall</cp:lastModifiedBy>
  <cp:revision>2</cp:revision>
  <dcterms:created xsi:type="dcterms:W3CDTF">2024-10-23T18:22:43Z</dcterms:created>
  <dcterms:modified xsi:type="dcterms:W3CDTF">2024-11-15T19:31:03Z</dcterms:modified>
</cp:coreProperties>
</file>