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7" r:id="rId1"/>
  </p:sldMasterIdLst>
  <p:sldIdLst>
    <p:sldId id="256" r:id="rId2"/>
    <p:sldId id="257" r:id="rId3"/>
    <p:sldId id="258" r:id="rId4"/>
    <p:sldId id="259" r:id="rId5"/>
    <p:sldId id="260" r:id="rId6"/>
    <p:sldId id="277" r:id="rId7"/>
    <p:sldId id="261" r:id="rId8"/>
    <p:sldId id="262" r:id="rId9"/>
    <p:sldId id="263" r:id="rId10"/>
    <p:sldId id="278" r:id="rId11"/>
    <p:sldId id="264" r:id="rId12"/>
    <p:sldId id="265" r:id="rId13"/>
    <p:sldId id="266" r:id="rId14"/>
    <p:sldId id="267" r:id="rId15"/>
    <p:sldId id="268" r:id="rId16"/>
    <p:sldId id="269" r:id="rId17"/>
    <p:sldId id="270" r:id="rId18"/>
    <p:sldId id="271" r:id="rId19"/>
    <p:sldId id="272" r:id="rId20"/>
    <p:sldId id="273" r:id="rId21"/>
    <p:sldId id="279" r:id="rId22"/>
    <p:sldId id="280" r:id="rId23"/>
    <p:sldId id="281" r:id="rId24"/>
    <p:sldId id="282" r:id="rId25"/>
    <p:sldId id="283" r:id="rId26"/>
    <p:sldId id="284" r:id="rId27"/>
    <p:sldId id="285" r:id="rId28"/>
    <p:sldId id="274" r:id="rId29"/>
    <p:sldId id="275" r:id="rId30"/>
    <p:sldId id="27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26AD7E-9384-4EB3-8BA7-ED46C906FF19}" v="6" dt="2021-04-13T19:36:58.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67" d="100"/>
          <a:sy n="67" d="100"/>
        </p:scale>
        <p:origin x="5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D11DC-18AF-4AFF-9D37-398ED3CB8DA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98EDAAB-8905-48B7-AF03-510C1DC4C747}">
      <dgm:prSet/>
      <dgm:spPr/>
      <dgm:t>
        <a:bodyPr/>
        <a:lstStyle/>
        <a:p>
          <a:r>
            <a:rPr lang="en-CA"/>
            <a:t>Merriam-Webster Dictionary defines resilience as “the ability to recover from or adjust easily to misfortune or change.”</a:t>
          </a:r>
          <a:endParaRPr lang="en-US"/>
        </a:p>
      </dgm:t>
    </dgm:pt>
    <dgm:pt modelId="{E61D08CD-B2F6-44C1-A37E-E2B9D6EFCC0F}" type="parTrans" cxnId="{15C17E3B-1A27-4400-BD3F-8FAD100D30CA}">
      <dgm:prSet/>
      <dgm:spPr/>
      <dgm:t>
        <a:bodyPr/>
        <a:lstStyle/>
        <a:p>
          <a:endParaRPr lang="en-US"/>
        </a:p>
      </dgm:t>
    </dgm:pt>
    <dgm:pt modelId="{C044EB56-C1CA-490A-8CAE-56348FC62120}" type="sibTrans" cxnId="{15C17E3B-1A27-4400-BD3F-8FAD100D30CA}">
      <dgm:prSet/>
      <dgm:spPr/>
      <dgm:t>
        <a:bodyPr/>
        <a:lstStyle/>
        <a:p>
          <a:endParaRPr lang="en-US"/>
        </a:p>
      </dgm:t>
    </dgm:pt>
    <dgm:pt modelId="{0A3E2180-F061-4A0C-9AA7-9FE3EFB79ED2}">
      <dgm:prSet/>
      <dgm:spPr/>
      <dgm:t>
        <a:bodyPr/>
        <a:lstStyle/>
        <a:p>
          <a:r>
            <a:rPr lang="en-CA"/>
            <a:t>There are many definitions of this word that refer to concepts of adapting, adjusting, or withstanding challenges or adversity.</a:t>
          </a:r>
          <a:endParaRPr lang="en-US"/>
        </a:p>
      </dgm:t>
    </dgm:pt>
    <dgm:pt modelId="{70217237-54D3-4157-AC98-3181FC9AE3A3}" type="parTrans" cxnId="{2FBD4BAB-F385-4F56-A015-501D4B22BCDE}">
      <dgm:prSet/>
      <dgm:spPr/>
      <dgm:t>
        <a:bodyPr/>
        <a:lstStyle/>
        <a:p>
          <a:endParaRPr lang="en-US"/>
        </a:p>
      </dgm:t>
    </dgm:pt>
    <dgm:pt modelId="{C512FF53-14F1-49B5-9501-EA299D17FE4C}" type="sibTrans" cxnId="{2FBD4BAB-F385-4F56-A015-501D4B22BCDE}">
      <dgm:prSet/>
      <dgm:spPr/>
      <dgm:t>
        <a:bodyPr/>
        <a:lstStyle/>
        <a:p>
          <a:endParaRPr lang="en-US"/>
        </a:p>
      </dgm:t>
    </dgm:pt>
    <dgm:pt modelId="{FA1AB5CE-0F39-410D-B815-E631D518E7A3}" type="pres">
      <dgm:prSet presAssocID="{194D11DC-18AF-4AFF-9D37-398ED3CB8DA5}" presName="diagram" presStyleCnt="0">
        <dgm:presLayoutVars>
          <dgm:dir/>
          <dgm:resizeHandles val="exact"/>
        </dgm:presLayoutVars>
      </dgm:prSet>
      <dgm:spPr/>
    </dgm:pt>
    <dgm:pt modelId="{D8C5D409-653C-4942-8ECB-8E57FCDD98E7}" type="pres">
      <dgm:prSet presAssocID="{198EDAAB-8905-48B7-AF03-510C1DC4C747}" presName="node" presStyleLbl="node1" presStyleIdx="0" presStyleCnt="2">
        <dgm:presLayoutVars>
          <dgm:bulletEnabled val="1"/>
        </dgm:presLayoutVars>
      </dgm:prSet>
      <dgm:spPr/>
    </dgm:pt>
    <dgm:pt modelId="{1C004B46-F45C-484E-9D2A-BCA6C7106255}" type="pres">
      <dgm:prSet presAssocID="{C044EB56-C1CA-490A-8CAE-56348FC62120}" presName="sibTrans" presStyleCnt="0"/>
      <dgm:spPr/>
    </dgm:pt>
    <dgm:pt modelId="{38C8B3FF-B675-4766-8979-41891D9E8985}" type="pres">
      <dgm:prSet presAssocID="{0A3E2180-F061-4A0C-9AA7-9FE3EFB79ED2}" presName="node" presStyleLbl="node1" presStyleIdx="1" presStyleCnt="2">
        <dgm:presLayoutVars>
          <dgm:bulletEnabled val="1"/>
        </dgm:presLayoutVars>
      </dgm:prSet>
      <dgm:spPr/>
    </dgm:pt>
  </dgm:ptLst>
  <dgm:cxnLst>
    <dgm:cxn modelId="{15C17E3B-1A27-4400-BD3F-8FAD100D30CA}" srcId="{194D11DC-18AF-4AFF-9D37-398ED3CB8DA5}" destId="{198EDAAB-8905-48B7-AF03-510C1DC4C747}" srcOrd="0" destOrd="0" parTransId="{E61D08CD-B2F6-44C1-A37E-E2B9D6EFCC0F}" sibTransId="{C044EB56-C1CA-490A-8CAE-56348FC62120}"/>
    <dgm:cxn modelId="{5FAA5D6B-A042-4B0D-A192-E4D64D6ACF92}" type="presOf" srcId="{198EDAAB-8905-48B7-AF03-510C1DC4C747}" destId="{D8C5D409-653C-4942-8ECB-8E57FCDD98E7}" srcOrd="0" destOrd="0" presId="urn:microsoft.com/office/officeart/2005/8/layout/default"/>
    <dgm:cxn modelId="{2FBD4BAB-F385-4F56-A015-501D4B22BCDE}" srcId="{194D11DC-18AF-4AFF-9D37-398ED3CB8DA5}" destId="{0A3E2180-F061-4A0C-9AA7-9FE3EFB79ED2}" srcOrd="1" destOrd="0" parTransId="{70217237-54D3-4157-AC98-3181FC9AE3A3}" sibTransId="{C512FF53-14F1-49B5-9501-EA299D17FE4C}"/>
    <dgm:cxn modelId="{48A581B9-2150-4F9D-B7CF-EE7FC00AFAFF}" type="presOf" srcId="{0A3E2180-F061-4A0C-9AA7-9FE3EFB79ED2}" destId="{38C8B3FF-B675-4766-8979-41891D9E8985}" srcOrd="0" destOrd="0" presId="urn:microsoft.com/office/officeart/2005/8/layout/default"/>
    <dgm:cxn modelId="{87B2C0E9-E75C-498E-B22D-C611A2EF0341}" type="presOf" srcId="{194D11DC-18AF-4AFF-9D37-398ED3CB8DA5}" destId="{FA1AB5CE-0F39-410D-B815-E631D518E7A3}" srcOrd="0" destOrd="0" presId="urn:microsoft.com/office/officeart/2005/8/layout/default"/>
    <dgm:cxn modelId="{CCF76FD9-D84D-4AE4-8A68-2ADD1BB76C69}" type="presParOf" srcId="{FA1AB5CE-0F39-410D-B815-E631D518E7A3}" destId="{D8C5D409-653C-4942-8ECB-8E57FCDD98E7}" srcOrd="0" destOrd="0" presId="urn:microsoft.com/office/officeart/2005/8/layout/default"/>
    <dgm:cxn modelId="{53D12C86-EC66-40B1-BF78-47E017743149}" type="presParOf" srcId="{FA1AB5CE-0F39-410D-B815-E631D518E7A3}" destId="{1C004B46-F45C-484E-9D2A-BCA6C7106255}" srcOrd="1" destOrd="0" presId="urn:microsoft.com/office/officeart/2005/8/layout/default"/>
    <dgm:cxn modelId="{714FF64D-A75A-45FD-873E-1A5C5916BA51}" type="presParOf" srcId="{FA1AB5CE-0F39-410D-B815-E631D518E7A3}" destId="{38C8B3FF-B675-4766-8979-41891D9E898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6504DE-BC6B-4387-93F7-EECBCA45CD5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D9CE037-EB2A-470C-B14E-9293935A7322}">
      <dgm:prSet/>
      <dgm:spPr/>
      <dgm:t>
        <a:bodyPr/>
        <a:lstStyle/>
        <a:p>
          <a:r>
            <a:rPr lang="en-CA" dirty="0"/>
            <a:t>The reason these factors are so important for children to develop resiliency is that the key factor is social support.  The most resilient people are the most connected people.</a:t>
          </a:r>
          <a:endParaRPr lang="en-US" dirty="0"/>
        </a:p>
      </dgm:t>
    </dgm:pt>
    <dgm:pt modelId="{D7B07F3A-0685-43FF-B549-B0522AD499D8}" type="parTrans" cxnId="{37C8DE5B-47B2-4F33-B4A8-54E3AD52D20C}">
      <dgm:prSet/>
      <dgm:spPr/>
      <dgm:t>
        <a:bodyPr/>
        <a:lstStyle/>
        <a:p>
          <a:endParaRPr lang="en-US"/>
        </a:p>
      </dgm:t>
    </dgm:pt>
    <dgm:pt modelId="{59A2ECB6-40C2-47C2-AE87-E031081D4814}" type="sibTrans" cxnId="{37C8DE5B-47B2-4F33-B4A8-54E3AD52D20C}">
      <dgm:prSet/>
      <dgm:spPr/>
      <dgm:t>
        <a:bodyPr/>
        <a:lstStyle/>
        <a:p>
          <a:endParaRPr lang="en-US"/>
        </a:p>
      </dgm:t>
    </dgm:pt>
    <dgm:pt modelId="{1729F771-0D61-4282-A2AF-C01BD654218B}">
      <dgm:prSet/>
      <dgm:spPr/>
      <dgm:t>
        <a:bodyPr/>
        <a:lstStyle/>
        <a:p>
          <a:r>
            <a:rPr lang="en-CA"/>
            <a:t>Helping children learn from an early age that it is not only okay but important to ask for help when you need it will be key to their resiliency throughout life.</a:t>
          </a:r>
          <a:endParaRPr lang="en-US"/>
        </a:p>
      </dgm:t>
    </dgm:pt>
    <dgm:pt modelId="{253350DD-D376-4D6D-AF66-1EAAB199D5C4}" type="parTrans" cxnId="{20D8CC4D-7081-4021-A5B8-CD584586FC5B}">
      <dgm:prSet/>
      <dgm:spPr/>
      <dgm:t>
        <a:bodyPr/>
        <a:lstStyle/>
        <a:p>
          <a:endParaRPr lang="en-US"/>
        </a:p>
      </dgm:t>
    </dgm:pt>
    <dgm:pt modelId="{08030EFA-823D-4FA2-9CC3-5B3D35BEBED2}" type="sibTrans" cxnId="{20D8CC4D-7081-4021-A5B8-CD584586FC5B}">
      <dgm:prSet/>
      <dgm:spPr/>
      <dgm:t>
        <a:bodyPr/>
        <a:lstStyle/>
        <a:p>
          <a:endParaRPr lang="en-US"/>
        </a:p>
      </dgm:t>
    </dgm:pt>
    <dgm:pt modelId="{102C4912-E42D-4D75-BFF7-0F4883735D5A}" type="pres">
      <dgm:prSet presAssocID="{D66504DE-BC6B-4387-93F7-EECBCA45CD51}" presName="diagram" presStyleCnt="0">
        <dgm:presLayoutVars>
          <dgm:dir/>
          <dgm:resizeHandles val="exact"/>
        </dgm:presLayoutVars>
      </dgm:prSet>
      <dgm:spPr/>
    </dgm:pt>
    <dgm:pt modelId="{9480BA4A-F226-426A-B9CA-03A1C96B915E}" type="pres">
      <dgm:prSet presAssocID="{5D9CE037-EB2A-470C-B14E-9293935A7322}" presName="node" presStyleLbl="node1" presStyleIdx="0" presStyleCnt="2">
        <dgm:presLayoutVars>
          <dgm:bulletEnabled val="1"/>
        </dgm:presLayoutVars>
      </dgm:prSet>
      <dgm:spPr/>
    </dgm:pt>
    <dgm:pt modelId="{920F1840-5733-4632-99C7-F574EB82865A}" type="pres">
      <dgm:prSet presAssocID="{59A2ECB6-40C2-47C2-AE87-E031081D4814}" presName="sibTrans" presStyleCnt="0"/>
      <dgm:spPr/>
    </dgm:pt>
    <dgm:pt modelId="{DD700B9F-2B2D-4694-9560-5206A5FFA990}" type="pres">
      <dgm:prSet presAssocID="{1729F771-0D61-4282-A2AF-C01BD654218B}" presName="node" presStyleLbl="node1" presStyleIdx="1" presStyleCnt="2">
        <dgm:presLayoutVars>
          <dgm:bulletEnabled val="1"/>
        </dgm:presLayoutVars>
      </dgm:prSet>
      <dgm:spPr/>
    </dgm:pt>
  </dgm:ptLst>
  <dgm:cxnLst>
    <dgm:cxn modelId="{2AB0FC03-F769-4DA3-902E-0300ED26AD14}" type="presOf" srcId="{5D9CE037-EB2A-470C-B14E-9293935A7322}" destId="{9480BA4A-F226-426A-B9CA-03A1C96B915E}" srcOrd="0" destOrd="0" presId="urn:microsoft.com/office/officeart/2005/8/layout/default"/>
    <dgm:cxn modelId="{CA4CC117-3C62-47D4-8EE1-30C043A8AEB8}" type="presOf" srcId="{1729F771-0D61-4282-A2AF-C01BD654218B}" destId="{DD700B9F-2B2D-4694-9560-5206A5FFA990}" srcOrd="0" destOrd="0" presId="urn:microsoft.com/office/officeart/2005/8/layout/default"/>
    <dgm:cxn modelId="{37C8DE5B-47B2-4F33-B4A8-54E3AD52D20C}" srcId="{D66504DE-BC6B-4387-93F7-EECBCA45CD51}" destId="{5D9CE037-EB2A-470C-B14E-9293935A7322}" srcOrd="0" destOrd="0" parTransId="{D7B07F3A-0685-43FF-B549-B0522AD499D8}" sibTransId="{59A2ECB6-40C2-47C2-AE87-E031081D4814}"/>
    <dgm:cxn modelId="{20D8CC4D-7081-4021-A5B8-CD584586FC5B}" srcId="{D66504DE-BC6B-4387-93F7-EECBCA45CD51}" destId="{1729F771-0D61-4282-A2AF-C01BD654218B}" srcOrd="1" destOrd="0" parTransId="{253350DD-D376-4D6D-AF66-1EAAB199D5C4}" sibTransId="{08030EFA-823D-4FA2-9CC3-5B3D35BEBED2}"/>
    <dgm:cxn modelId="{031201B9-AA2D-4199-A435-8403C9C038BD}" type="presOf" srcId="{D66504DE-BC6B-4387-93F7-EECBCA45CD51}" destId="{102C4912-E42D-4D75-BFF7-0F4883735D5A}" srcOrd="0" destOrd="0" presId="urn:microsoft.com/office/officeart/2005/8/layout/default"/>
    <dgm:cxn modelId="{0EC07303-886B-48E5-AD2D-4E3EC3F0E374}" type="presParOf" srcId="{102C4912-E42D-4D75-BFF7-0F4883735D5A}" destId="{9480BA4A-F226-426A-B9CA-03A1C96B915E}" srcOrd="0" destOrd="0" presId="urn:microsoft.com/office/officeart/2005/8/layout/default"/>
    <dgm:cxn modelId="{8CD4C1F9-52E2-411F-AD45-63429E6E6286}" type="presParOf" srcId="{102C4912-E42D-4D75-BFF7-0F4883735D5A}" destId="{920F1840-5733-4632-99C7-F574EB82865A}" srcOrd="1" destOrd="0" presId="urn:microsoft.com/office/officeart/2005/8/layout/default"/>
    <dgm:cxn modelId="{4E851323-0E3E-4E19-AA78-A65A33C5ED37}" type="presParOf" srcId="{102C4912-E42D-4D75-BFF7-0F4883735D5A}" destId="{DD700B9F-2B2D-4694-9560-5206A5FFA99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0D5724-23E2-47F0-8EA7-BD86838997A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BB7ACA0-CE07-40CD-8FA3-AB8BFBE45897}">
      <dgm:prSet/>
      <dgm:spPr/>
      <dgm:t>
        <a:bodyPr/>
        <a:lstStyle/>
        <a:p>
          <a:r>
            <a:rPr lang="en-CA"/>
            <a:t>Our culture continues to be on a path towards more and more compartmentalization and separation.  It is leading to an epidemic of loneliness, anxiety and stress.</a:t>
          </a:r>
          <a:endParaRPr lang="en-US"/>
        </a:p>
      </dgm:t>
    </dgm:pt>
    <dgm:pt modelId="{B2780956-BDDC-4006-B6B7-9B63E00B4BD3}" type="parTrans" cxnId="{9242BDA9-4819-417A-AE16-21DE603E8436}">
      <dgm:prSet/>
      <dgm:spPr/>
      <dgm:t>
        <a:bodyPr/>
        <a:lstStyle/>
        <a:p>
          <a:endParaRPr lang="en-US"/>
        </a:p>
      </dgm:t>
    </dgm:pt>
    <dgm:pt modelId="{BD281FB0-8044-4715-BA79-4482B467623D}" type="sibTrans" cxnId="{9242BDA9-4819-417A-AE16-21DE603E8436}">
      <dgm:prSet/>
      <dgm:spPr/>
      <dgm:t>
        <a:bodyPr/>
        <a:lstStyle/>
        <a:p>
          <a:endParaRPr lang="en-US"/>
        </a:p>
      </dgm:t>
    </dgm:pt>
    <dgm:pt modelId="{4E2CD375-9C14-4075-B3C6-64615BEF883E}">
      <dgm:prSet/>
      <dgm:spPr/>
      <dgm:t>
        <a:bodyPr/>
        <a:lstStyle/>
        <a:p>
          <a:r>
            <a:rPr lang="en-CA"/>
            <a:t>Helping children resist the tendencies towards relying on technology, screens, and disconnection from community will help them build resiliency through healthy attachments.</a:t>
          </a:r>
          <a:endParaRPr lang="en-US"/>
        </a:p>
      </dgm:t>
    </dgm:pt>
    <dgm:pt modelId="{ACAE642E-1F2D-468A-A403-9635E03FD891}" type="parTrans" cxnId="{8C939EA6-D757-4DBB-BFE4-C4071967EA3E}">
      <dgm:prSet/>
      <dgm:spPr/>
      <dgm:t>
        <a:bodyPr/>
        <a:lstStyle/>
        <a:p>
          <a:endParaRPr lang="en-US"/>
        </a:p>
      </dgm:t>
    </dgm:pt>
    <dgm:pt modelId="{98F1EEA5-4E3C-4BB9-AACA-A0FF58CD8BF8}" type="sibTrans" cxnId="{8C939EA6-D757-4DBB-BFE4-C4071967EA3E}">
      <dgm:prSet/>
      <dgm:spPr/>
      <dgm:t>
        <a:bodyPr/>
        <a:lstStyle/>
        <a:p>
          <a:endParaRPr lang="en-US"/>
        </a:p>
      </dgm:t>
    </dgm:pt>
    <dgm:pt modelId="{732DC308-8C80-4FC6-B055-CF3C63D986B7}" type="pres">
      <dgm:prSet presAssocID="{C20D5724-23E2-47F0-8EA7-BD86838997AA}" presName="diagram" presStyleCnt="0">
        <dgm:presLayoutVars>
          <dgm:dir/>
          <dgm:resizeHandles val="exact"/>
        </dgm:presLayoutVars>
      </dgm:prSet>
      <dgm:spPr/>
    </dgm:pt>
    <dgm:pt modelId="{E85CF93B-59B5-4139-8677-E9D70605806C}" type="pres">
      <dgm:prSet presAssocID="{3BB7ACA0-CE07-40CD-8FA3-AB8BFBE45897}" presName="node" presStyleLbl="node1" presStyleIdx="0" presStyleCnt="2">
        <dgm:presLayoutVars>
          <dgm:bulletEnabled val="1"/>
        </dgm:presLayoutVars>
      </dgm:prSet>
      <dgm:spPr/>
    </dgm:pt>
    <dgm:pt modelId="{107311F4-3636-4781-94B3-10A6F4EC26A2}" type="pres">
      <dgm:prSet presAssocID="{BD281FB0-8044-4715-BA79-4482B467623D}" presName="sibTrans" presStyleCnt="0"/>
      <dgm:spPr/>
    </dgm:pt>
    <dgm:pt modelId="{D853573F-1F5E-4D77-B4FC-52D0D0D6DE18}" type="pres">
      <dgm:prSet presAssocID="{4E2CD375-9C14-4075-B3C6-64615BEF883E}" presName="node" presStyleLbl="node1" presStyleIdx="1" presStyleCnt="2">
        <dgm:presLayoutVars>
          <dgm:bulletEnabled val="1"/>
        </dgm:presLayoutVars>
      </dgm:prSet>
      <dgm:spPr/>
    </dgm:pt>
  </dgm:ptLst>
  <dgm:cxnLst>
    <dgm:cxn modelId="{ABB20601-25ED-4652-AE02-659460B14A3E}" type="presOf" srcId="{3BB7ACA0-CE07-40CD-8FA3-AB8BFBE45897}" destId="{E85CF93B-59B5-4139-8677-E9D70605806C}" srcOrd="0" destOrd="0" presId="urn:microsoft.com/office/officeart/2005/8/layout/default"/>
    <dgm:cxn modelId="{FBD6E202-66BC-45F7-AFC8-3A41C6CE73B0}" type="presOf" srcId="{4E2CD375-9C14-4075-B3C6-64615BEF883E}" destId="{D853573F-1F5E-4D77-B4FC-52D0D0D6DE18}" srcOrd="0" destOrd="0" presId="urn:microsoft.com/office/officeart/2005/8/layout/default"/>
    <dgm:cxn modelId="{09F7AF94-C84C-465B-BDBB-12E249916A87}" type="presOf" srcId="{C20D5724-23E2-47F0-8EA7-BD86838997AA}" destId="{732DC308-8C80-4FC6-B055-CF3C63D986B7}" srcOrd="0" destOrd="0" presId="urn:microsoft.com/office/officeart/2005/8/layout/default"/>
    <dgm:cxn modelId="{8C939EA6-D757-4DBB-BFE4-C4071967EA3E}" srcId="{C20D5724-23E2-47F0-8EA7-BD86838997AA}" destId="{4E2CD375-9C14-4075-B3C6-64615BEF883E}" srcOrd="1" destOrd="0" parTransId="{ACAE642E-1F2D-468A-A403-9635E03FD891}" sibTransId="{98F1EEA5-4E3C-4BB9-AACA-A0FF58CD8BF8}"/>
    <dgm:cxn modelId="{9242BDA9-4819-417A-AE16-21DE603E8436}" srcId="{C20D5724-23E2-47F0-8EA7-BD86838997AA}" destId="{3BB7ACA0-CE07-40CD-8FA3-AB8BFBE45897}" srcOrd="0" destOrd="0" parTransId="{B2780956-BDDC-4006-B6B7-9B63E00B4BD3}" sibTransId="{BD281FB0-8044-4715-BA79-4482B467623D}"/>
    <dgm:cxn modelId="{E5462C87-86F3-45D4-A00D-1C024BEEC9CB}" type="presParOf" srcId="{732DC308-8C80-4FC6-B055-CF3C63D986B7}" destId="{E85CF93B-59B5-4139-8677-E9D70605806C}" srcOrd="0" destOrd="0" presId="urn:microsoft.com/office/officeart/2005/8/layout/default"/>
    <dgm:cxn modelId="{78C173FF-0B92-48E8-B0F0-84C4552D7A4F}" type="presParOf" srcId="{732DC308-8C80-4FC6-B055-CF3C63D986B7}" destId="{107311F4-3636-4781-94B3-10A6F4EC26A2}" srcOrd="1" destOrd="0" presId="urn:microsoft.com/office/officeart/2005/8/layout/default"/>
    <dgm:cxn modelId="{38411465-59D8-4AC5-8A2D-B260E9EA4AC1}" type="presParOf" srcId="{732DC308-8C80-4FC6-B055-CF3C63D986B7}" destId="{D853573F-1F5E-4D77-B4FC-52D0D0D6DE1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9F4D44-25F9-4652-8E8A-581AEBD2604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0C6000E-7DE9-4738-8C49-81EDF371697F}">
      <dgm:prSet/>
      <dgm:spPr/>
      <dgm:t>
        <a:bodyPr/>
        <a:lstStyle/>
        <a:p>
          <a:r>
            <a:rPr lang="en-CA"/>
            <a:t>Another factor in building resiliency is helping children to regulate their emotions in healthy ways.  Self-regulation is very difficult to “teach”, as it is meant to develop as the brain matures.  </a:t>
          </a:r>
          <a:endParaRPr lang="en-US"/>
        </a:p>
      </dgm:t>
    </dgm:pt>
    <dgm:pt modelId="{C931128D-1B31-4F92-A78E-9799C1C482B6}" type="parTrans" cxnId="{6FC4A5FE-BF49-4B68-9E88-A7604A95C57D}">
      <dgm:prSet/>
      <dgm:spPr/>
      <dgm:t>
        <a:bodyPr/>
        <a:lstStyle/>
        <a:p>
          <a:endParaRPr lang="en-US"/>
        </a:p>
      </dgm:t>
    </dgm:pt>
    <dgm:pt modelId="{E17A3609-BA24-495E-90FC-296EB471166B}" type="sibTrans" cxnId="{6FC4A5FE-BF49-4B68-9E88-A7604A95C57D}">
      <dgm:prSet/>
      <dgm:spPr/>
      <dgm:t>
        <a:bodyPr/>
        <a:lstStyle/>
        <a:p>
          <a:endParaRPr lang="en-US"/>
        </a:p>
      </dgm:t>
    </dgm:pt>
    <dgm:pt modelId="{9043522E-12A6-470E-A95A-E3B2992E9E75}">
      <dgm:prSet/>
      <dgm:spPr/>
      <dgm:t>
        <a:bodyPr/>
        <a:lstStyle/>
        <a:p>
          <a:r>
            <a:rPr lang="en-CA"/>
            <a:t>It’s important to trust the natural development that is meant to occur in children’s brains to encourage increasing self-regulation over time.  We need to remember we as adults have a hard time with self-regulation at times as well.</a:t>
          </a:r>
          <a:endParaRPr lang="en-US"/>
        </a:p>
      </dgm:t>
    </dgm:pt>
    <dgm:pt modelId="{7F4B47C8-7903-4FA1-96FE-B40DFFA2DAE4}" type="parTrans" cxnId="{E070234C-B19B-481A-924D-7B5BB61DDDC7}">
      <dgm:prSet/>
      <dgm:spPr/>
      <dgm:t>
        <a:bodyPr/>
        <a:lstStyle/>
        <a:p>
          <a:endParaRPr lang="en-US"/>
        </a:p>
      </dgm:t>
    </dgm:pt>
    <dgm:pt modelId="{C4887CAF-ECE1-4261-9048-3031DC09C12E}" type="sibTrans" cxnId="{E070234C-B19B-481A-924D-7B5BB61DDDC7}">
      <dgm:prSet/>
      <dgm:spPr/>
      <dgm:t>
        <a:bodyPr/>
        <a:lstStyle/>
        <a:p>
          <a:endParaRPr lang="en-US"/>
        </a:p>
      </dgm:t>
    </dgm:pt>
    <dgm:pt modelId="{34BB8B6F-DAB5-4AAA-B9F3-949FC3DBB970}" type="pres">
      <dgm:prSet presAssocID="{309F4D44-25F9-4652-8E8A-581AEBD2604D}" presName="diagram" presStyleCnt="0">
        <dgm:presLayoutVars>
          <dgm:dir/>
          <dgm:resizeHandles val="exact"/>
        </dgm:presLayoutVars>
      </dgm:prSet>
      <dgm:spPr/>
    </dgm:pt>
    <dgm:pt modelId="{A7349C84-33D6-4373-B39E-070C05F5632C}" type="pres">
      <dgm:prSet presAssocID="{20C6000E-7DE9-4738-8C49-81EDF371697F}" presName="node" presStyleLbl="node1" presStyleIdx="0" presStyleCnt="2">
        <dgm:presLayoutVars>
          <dgm:bulletEnabled val="1"/>
        </dgm:presLayoutVars>
      </dgm:prSet>
      <dgm:spPr/>
    </dgm:pt>
    <dgm:pt modelId="{ADBF31E2-D5AE-4B6C-9771-E06081C95511}" type="pres">
      <dgm:prSet presAssocID="{E17A3609-BA24-495E-90FC-296EB471166B}" presName="sibTrans" presStyleCnt="0"/>
      <dgm:spPr/>
    </dgm:pt>
    <dgm:pt modelId="{DA51C978-E5E1-416A-B85B-B13E3599E3EB}" type="pres">
      <dgm:prSet presAssocID="{9043522E-12A6-470E-A95A-E3B2992E9E75}" presName="node" presStyleLbl="node1" presStyleIdx="1" presStyleCnt="2">
        <dgm:presLayoutVars>
          <dgm:bulletEnabled val="1"/>
        </dgm:presLayoutVars>
      </dgm:prSet>
      <dgm:spPr/>
    </dgm:pt>
  </dgm:ptLst>
  <dgm:cxnLst>
    <dgm:cxn modelId="{B5A22B2C-419B-44CF-AE9A-AEF2E23836A3}" type="presOf" srcId="{20C6000E-7DE9-4738-8C49-81EDF371697F}" destId="{A7349C84-33D6-4373-B39E-070C05F5632C}" srcOrd="0" destOrd="0" presId="urn:microsoft.com/office/officeart/2005/8/layout/default"/>
    <dgm:cxn modelId="{E070234C-B19B-481A-924D-7B5BB61DDDC7}" srcId="{309F4D44-25F9-4652-8E8A-581AEBD2604D}" destId="{9043522E-12A6-470E-A95A-E3B2992E9E75}" srcOrd="1" destOrd="0" parTransId="{7F4B47C8-7903-4FA1-96FE-B40DFFA2DAE4}" sibTransId="{C4887CAF-ECE1-4261-9048-3031DC09C12E}"/>
    <dgm:cxn modelId="{10AFFBBC-9DEE-4AD2-B5FE-B6C9D11026F9}" type="presOf" srcId="{309F4D44-25F9-4652-8E8A-581AEBD2604D}" destId="{34BB8B6F-DAB5-4AAA-B9F3-949FC3DBB970}" srcOrd="0" destOrd="0" presId="urn:microsoft.com/office/officeart/2005/8/layout/default"/>
    <dgm:cxn modelId="{10FFC3FB-FB83-40CC-A2F9-C8BA1ACB07BF}" type="presOf" srcId="{9043522E-12A6-470E-A95A-E3B2992E9E75}" destId="{DA51C978-E5E1-416A-B85B-B13E3599E3EB}" srcOrd="0" destOrd="0" presId="urn:microsoft.com/office/officeart/2005/8/layout/default"/>
    <dgm:cxn modelId="{6FC4A5FE-BF49-4B68-9E88-A7604A95C57D}" srcId="{309F4D44-25F9-4652-8E8A-581AEBD2604D}" destId="{20C6000E-7DE9-4738-8C49-81EDF371697F}" srcOrd="0" destOrd="0" parTransId="{C931128D-1B31-4F92-A78E-9799C1C482B6}" sibTransId="{E17A3609-BA24-495E-90FC-296EB471166B}"/>
    <dgm:cxn modelId="{B5674294-26F7-4B61-9405-452E5E8C3CA2}" type="presParOf" srcId="{34BB8B6F-DAB5-4AAA-B9F3-949FC3DBB970}" destId="{A7349C84-33D6-4373-B39E-070C05F5632C}" srcOrd="0" destOrd="0" presId="urn:microsoft.com/office/officeart/2005/8/layout/default"/>
    <dgm:cxn modelId="{6B662C72-67E1-4591-9799-C4FF6F9CA08F}" type="presParOf" srcId="{34BB8B6F-DAB5-4AAA-B9F3-949FC3DBB970}" destId="{ADBF31E2-D5AE-4B6C-9771-E06081C95511}" srcOrd="1" destOrd="0" presId="urn:microsoft.com/office/officeart/2005/8/layout/default"/>
    <dgm:cxn modelId="{A04E0B63-F885-4AA7-8982-3E8924A077B0}" type="presParOf" srcId="{34BB8B6F-DAB5-4AAA-B9F3-949FC3DBB970}" destId="{DA51C978-E5E1-416A-B85B-B13E3599E3E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1C7EF7-6B4D-4268-BEA1-0ADF3A5BB663}"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CEDFFBB7-45CD-4706-889A-03E2E8A56397}">
      <dgm:prSet/>
      <dgm:spPr/>
      <dgm:t>
        <a:bodyPr/>
        <a:lstStyle/>
        <a:p>
          <a:r>
            <a:rPr lang="en-CA"/>
            <a:t>1. A solid, consistent and secure attachment to one or more primary caregivers.</a:t>
          </a:r>
          <a:endParaRPr lang="en-US"/>
        </a:p>
      </dgm:t>
    </dgm:pt>
    <dgm:pt modelId="{81205520-900B-447B-985D-8F7ADEDA2043}" type="parTrans" cxnId="{6EDE8E88-3199-4076-BB5E-8AB446872BEF}">
      <dgm:prSet/>
      <dgm:spPr/>
      <dgm:t>
        <a:bodyPr/>
        <a:lstStyle/>
        <a:p>
          <a:endParaRPr lang="en-US"/>
        </a:p>
      </dgm:t>
    </dgm:pt>
    <dgm:pt modelId="{85C79A2D-55D2-471B-9074-4F0E43CD1C96}" type="sibTrans" cxnId="{6EDE8E88-3199-4076-BB5E-8AB446872BEF}">
      <dgm:prSet/>
      <dgm:spPr/>
      <dgm:t>
        <a:bodyPr/>
        <a:lstStyle/>
        <a:p>
          <a:endParaRPr lang="en-US"/>
        </a:p>
      </dgm:t>
    </dgm:pt>
    <dgm:pt modelId="{AD2C2FC1-F57F-4615-AC0D-48F43EF9918E}">
      <dgm:prSet/>
      <dgm:spPr/>
      <dgm:t>
        <a:bodyPr/>
        <a:lstStyle/>
        <a:p>
          <a:r>
            <a:rPr lang="en-CA"/>
            <a:t>2. Individuation – knowing who you are and what your boundaries are.</a:t>
          </a:r>
          <a:endParaRPr lang="en-US"/>
        </a:p>
      </dgm:t>
    </dgm:pt>
    <dgm:pt modelId="{AB95C7A5-6A7E-4FA2-897F-00F548E8EAEE}" type="parTrans" cxnId="{CA3A4430-A9C0-42F9-8684-7C8F9C50F9C5}">
      <dgm:prSet/>
      <dgm:spPr/>
      <dgm:t>
        <a:bodyPr/>
        <a:lstStyle/>
        <a:p>
          <a:endParaRPr lang="en-US"/>
        </a:p>
      </dgm:t>
    </dgm:pt>
    <dgm:pt modelId="{FBEE85D5-F643-4A02-B46F-FCE4CDE55997}" type="sibTrans" cxnId="{CA3A4430-A9C0-42F9-8684-7C8F9C50F9C5}">
      <dgm:prSet/>
      <dgm:spPr/>
      <dgm:t>
        <a:bodyPr/>
        <a:lstStyle/>
        <a:p>
          <a:endParaRPr lang="en-US"/>
        </a:p>
      </dgm:t>
    </dgm:pt>
    <dgm:pt modelId="{E6BD48BB-1406-415E-8CD8-17177CD00586}">
      <dgm:prSet/>
      <dgm:spPr/>
      <dgm:t>
        <a:bodyPr/>
        <a:lstStyle/>
        <a:p>
          <a:r>
            <a:rPr lang="en-CA"/>
            <a:t>3. Socialization – respecting the differences of others.</a:t>
          </a:r>
          <a:endParaRPr lang="en-US"/>
        </a:p>
      </dgm:t>
    </dgm:pt>
    <dgm:pt modelId="{B2976269-E7B6-4873-BDF5-6652D26CF278}" type="parTrans" cxnId="{CD1DD7BB-F6B1-4931-91F9-30042B90BEA2}">
      <dgm:prSet/>
      <dgm:spPr/>
      <dgm:t>
        <a:bodyPr/>
        <a:lstStyle/>
        <a:p>
          <a:endParaRPr lang="en-US"/>
        </a:p>
      </dgm:t>
    </dgm:pt>
    <dgm:pt modelId="{4207A524-84B3-4ADA-90E3-23998B6A7FCD}" type="sibTrans" cxnId="{CD1DD7BB-F6B1-4931-91F9-30042B90BEA2}">
      <dgm:prSet/>
      <dgm:spPr/>
      <dgm:t>
        <a:bodyPr/>
        <a:lstStyle/>
        <a:p>
          <a:endParaRPr lang="en-US"/>
        </a:p>
      </dgm:t>
    </dgm:pt>
    <dgm:pt modelId="{71D80643-264C-4B57-8854-9B4019E43DC3}" type="pres">
      <dgm:prSet presAssocID="{C41C7EF7-6B4D-4268-BEA1-0ADF3A5BB663}" presName="Name0" presStyleCnt="0">
        <dgm:presLayoutVars>
          <dgm:dir/>
          <dgm:animLvl val="lvl"/>
          <dgm:resizeHandles val="exact"/>
        </dgm:presLayoutVars>
      </dgm:prSet>
      <dgm:spPr/>
    </dgm:pt>
    <dgm:pt modelId="{9B176453-6BB6-49B3-A82A-1F97173E2E8E}" type="pres">
      <dgm:prSet presAssocID="{CEDFFBB7-45CD-4706-889A-03E2E8A56397}" presName="linNode" presStyleCnt="0"/>
      <dgm:spPr/>
    </dgm:pt>
    <dgm:pt modelId="{E37A3D65-2B53-46CB-92D7-875DCAB4569F}" type="pres">
      <dgm:prSet presAssocID="{CEDFFBB7-45CD-4706-889A-03E2E8A56397}" presName="parentText" presStyleLbl="node1" presStyleIdx="0" presStyleCnt="3">
        <dgm:presLayoutVars>
          <dgm:chMax val="1"/>
          <dgm:bulletEnabled val="1"/>
        </dgm:presLayoutVars>
      </dgm:prSet>
      <dgm:spPr/>
    </dgm:pt>
    <dgm:pt modelId="{226D4C9B-DB18-4078-9D26-18D3C858A68F}" type="pres">
      <dgm:prSet presAssocID="{85C79A2D-55D2-471B-9074-4F0E43CD1C96}" presName="sp" presStyleCnt="0"/>
      <dgm:spPr/>
    </dgm:pt>
    <dgm:pt modelId="{5E0FE377-C84D-4E2B-8751-DC163D09758F}" type="pres">
      <dgm:prSet presAssocID="{AD2C2FC1-F57F-4615-AC0D-48F43EF9918E}" presName="linNode" presStyleCnt="0"/>
      <dgm:spPr/>
    </dgm:pt>
    <dgm:pt modelId="{3AAD0BE6-9A69-464D-AA89-AA795D50B67A}" type="pres">
      <dgm:prSet presAssocID="{AD2C2FC1-F57F-4615-AC0D-48F43EF9918E}" presName="parentText" presStyleLbl="node1" presStyleIdx="1" presStyleCnt="3">
        <dgm:presLayoutVars>
          <dgm:chMax val="1"/>
          <dgm:bulletEnabled val="1"/>
        </dgm:presLayoutVars>
      </dgm:prSet>
      <dgm:spPr/>
    </dgm:pt>
    <dgm:pt modelId="{2C721D6A-5812-445F-A929-BAE43EAA72F2}" type="pres">
      <dgm:prSet presAssocID="{FBEE85D5-F643-4A02-B46F-FCE4CDE55997}" presName="sp" presStyleCnt="0"/>
      <dgm:spPr/>
    </dgm:pt>
    <dgm:pt modelId="{AA7FF822-7EB8-4031-AE7E-F7BF8E71D356}" type="pres">
      <dgm:prSet presAssocID="{E6BD48BB-1406-415E-8CD8-17177CD00586}" presName="linNode" presStyleCnt="0"/>
      <dgm:spPr/>
    </dgm:pt>
    <dgm:pt modelId="{E80ADD57-14E1-4781-A74C-D1A3629B3A66}" type="pres">
      <dgm:prSet presAssocID="{E6BD48BB-1406-415E-8CD8-17177CD00586}" presName="parentText" presStyleLbl="node1" presStyleIdx="2" presStyleCnt="3">
        <dgm:presLayoutVars>
          <dgm:chMax val="1"/>
          <dgm:bulletEnabled val="1"/>
        </dgm:presLayoutVars>
      </dgm:prSet>
      <dgm:spPr/>
    </dgm:pt>
  </dgm:ptLst>
  <dgm:cxnLst>
    <dgm:cxn modelId="{CA3A4430-A9C0-42F9-8684-7C8F9C50F9C5}" srcId="{C41C7EF7-6B4D-4268-BEA1-0ADF3A5BB663}" destId="{AD2C2FC1-F57F-4615-AC0D-48F43EF9918E}" srcOrd="1" destOrd="0" parTransId="{AB95C7A5-6A7E-4FA2-897F-00F548E8EAEE}" sibTransId="{FBEE85D5-F643-4A02-B46F-FCE4CDE55997}"/>
    <dgm:cxn modelId="{A6310745-0EBA-43E9-AA79-9334B243F614}" type="presOf" srcId="{AD2C2FC1-F57F-4615-AC0D-48F43EF9918E}" destId="{3AAD0BE6-9A69-464D-AA89-AA795D50B67A}" srcOrd="0" destOrd="0" presId="urn:microsoft.com/office/officeart/2005/8/layout/vList5"/>
    <dgm:cxn modelId="{6EDE8E88-3199-4076-BB5E-8AB446872BEF}" srcId="{C41C7EF7-6B4D-4268-BEA1-0ADF3A5BB663}" destId="{CEDFFBB7-45CD-4706-889A-03E2E8A56397}" srcOrd="0" destOrd="0" parTransId="{81205520-900B-447B-985D-8F7ADEDA2043}" sibTransId="{85C79A2D-55D2-471B-9074-4F0E43CD1C96}"/>
    <dgm:cxn modelId="{E2CE0798-C0C3-4DA5-B24F-A852FE7BCE40}" type="presOf" srcId="{CEDFFBB7-45CD-4706-889A-03E2E8A56397}" destId="{E37A3D65-2B53-46CB-92D7-875DCAB4569F}" srcOrd="0" destOrd="0" presId="urn:microsoft.com/office/officeart/2005/8/layout/vList5"/>
    <dgm:cxn modelId="{6C3CEF9E-0C76-4067-957B-D729E1F9708A}" type="presOf" srcId="{C41C7EF7-6B4D-4268-BEA1-0ADF3A5BB663}" destId="{71D80643-264C-4B57-8854-9B4019E43DC3}" srcOrd="0" destOrd="0" presId="urn:microsoft.com/office/officeart/2005/8/layout/vList5"/>
    <dgm:cxn modelId="{CD1DD7BB-F6B1-4931-91F9-30042B90BEA2}" srcId="{C41C7EF7-6B4D-4268-BEA1-0ADF3A5BB663}" destId="{E6BD48BB-1406-415E-8CD8-17177CD00586}" srcOrd="2" destOrd="0" parTransId="{B2976269-E7B6-4873-BDF5-6652D26CF278}" sibTransId="{4207A524-84B3-4ADA-90E3-23998B6A7FCD}"/>
    <dgm:cxn modelId="{2AA49AE8-38EB-4998-8A9B-9D16E3A72E48}" type="presOf" srcId="{E6BD48BB-1406-415E-8CD8-17177CD00586}" destId="{E80ADD57-14E1-4781-A74C-D1A3629B3A66}" srcOrd="0" destOrd="0" presId="urn:microsoft.com/office/officeart/2005/8/layout/vList5"/>
    <dgm:cxn modelId="{6A9FDA4E-CFD4-4D3C-B0B7-D51D3B8F5615}" type="presParOf" srcId="{71D80643-264C-4B57-8854-9B4019E43DC3}" destId="{9B176453-6BB6-49B3-A82A-1F97173E2E8E}" srcOrd="0" destOrd="0" presId="urn:microsoft.com/office/officeart/2005/8/layout/vList5"/>
    <dgm:cxn modelId="{1903C4E0-C621-403E-93DD-D4A684D79C03}" type="presParOf" srcId="{9B176453-6BB6-49B3-A82A-1F97173E2E8E}" destId="{E37A3D65-2B53-46CB-92D7-875DCAB4569F}" srcOrd="0" destOrd="0" presId="urn:microsoft.com/office/officeart/2005/8/layout/vList5"/>
    <dgm:cxn modelId="{7BDFAB5E-9769-472C-AF47-942A2136503B}" type="presParOf" srcId="{71D80643-264C-4B57-8854-9B4019E43DC3}" destId="{226D4C9B-DB18-4078-9D26-18D3C858A68F}" srcOrd="1" destOrd="0" presId="urn:microsoft.com/office/officeart/2005/8/layout/vList5"/>
    <dgm:cxn modelId="{B25809FA-D0F7-496A-9CE0-20DAB9987DBC}" type="presParOf" srcId="{71D80643-264C-4B57-8854-9B4019E43DC3}" destId="{5E0FE377-C84D-4E2B-8751-DC163D09758F}" srcOrd="2" destOrd="0" presId="urn:microsoft.com/office/officeart/2005/8/layout/vList5"/>
    <dgm:cxn modelId="{774EBC13-A301-4D6E-B54A-B6856A0980F6}" type="presParOf" srcId="{5E0FE377-C84D-4E2B-8751-DC163D09758F}" destId="{3AAD0BE6-9A69-464D-AA89-AA795D50B67A}" srcOrd="0" destOrd="0" presId="urn:microsoft.com/office/officeart/2005/8/layout/vList5"/>
    <dgm:cxn modelId="{3F28A5C1-2F24-4F71-8D57-2FCAB07675A8}" type="presParOf" srcId="{71D80643-264C-4B57-8854-9B4019E43DC3}" destId="{2C721D6A-5812-445F-A929-BAE43EAA72F2}" srcOrd="3" destOrd="0" presId="urn:microsoft.com/office/officeart/2005/8/layout/vList5"/>
    <dgm:cxn modelId="{A0D56105-E640-4BE3-99D6-9010E71D13F9}" type="presParOf" srcId="{71D80643-264C-4B57-8854-9B4019E43DC3}" destId="{AA7FF822-7EB8-4031-AE7E-F7BF8E71D356}" srcOrd="4" destOrd="0" presId="urn:microsoft.com/office/officeart/2005/8/layout/vList5"/>
    <dgm:cxn modelId="{418B1A46-C299-4D72-935A-2387FFC37256}" type="presParOf" srcId="{AA7FF822-7EB8-4031-AE7E-F7BF8E71D356}" destId="{E80ADD57-14E1-4781-A74C-D1A3629B3A6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D87D0A2-3E2F-4FEC-A516-79A119D27FA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EBF94A3-44E8-48B2-ACF3-5780BA1C5F6B}">
      <dgm:prSet/>
      <dgm:spPr/>
      <dgm:t>
        <a:bodyPr/>
        <a:lstStyle/>
        <a:p>
          <a:r>
            <a:rPr lang="en-CA"/>
            <a:t>It’s important to remember that children who have not been able to form secure, healthy attachments have likely not developed a healthy sense of self.  When these two developmental needs are not met, their ability to socialize in healthy ways will not be easy for them.</a:t>
          </a:r>
          <a:endParaRPr lang="en-US"/>
        </a:p>
      </dgm:t>
    </dgm:pt>
    <dgm:pt modelId="{552929EF-0FB2-4F57-9D5B-5C09337B3B03}" type="parTrans" cxnId="{FE37CAF7-04F7-43E6-B0B7-D38F660C250C}">
      <dgm:prSet/>
      <dgm:spPr/>
      <dgm:t>
        <a:bodyPr/>
        <a:lstStyle/>
        <a:p>
          <a:endParaRPr lang="en-US"/>
        </a:p>
      </dgm:t>
    </dgm:pt>
    <dgm:pt modelId="{E29ABA14-6EF6-4647-A971-F0B5E7F035D5}" type="sibTrans" cxnId="{FE37CAF7-04F7-43E6-B0B7-D38F660C250C}">
      <dgm:prSet/>
      <dgm:spPr/>
      <dgm:t>
        <a:bodyPr/>
        <a:lstStyle/>
        <a:p>
          <a:endParaRPr lang="en-US"/>
        </a:p>
      </dgm:t>
    </dgm:pt>
    <dgm:pt modelId="{11CD990D-F509-42C5-B352-A7355F45610A}">
      <dgm:prSet/>
      <dgm:spPr/>
      <dgm:t>
        <a:bodyPr/>
        <a:lstStyle/>
        <a:p>
          <a:r>
            <a:rPr lang="en-CA"/>
            <a:t>No matter the age, we need to go back and help children develop those stages in order wherever possible.</a:t>
          </a:r>
          <a:endParaRPr lang="en-US"/>
        </a:p>
      </dgm:t>
    </dgm:pt>
    <dgm:pt modelId="{3F18E3D1-F3D0-4327-9DD9-86CDCF515115}" type="parTrans" cxnId="{D5CD8BA7-DD91-4631-98B3-9D15EBC6D6EF}">
      <dgm:prSet/>
      <dgm:spPr/>
      <dgm:t>
        <a:bodyPr/>
        <a:lstStyle/>
        <a:p>
          <a:endParaRPr lang="en-US"/>
        </a:p>
      </dgm:t>
    </dgm:pt>
    <dgm:pt modelId="{BCB0C4F0-F3E7-4FA1-88EA-62C11F6B5920}" type="sibTrans" cxnId="{D5CD8BA7-DD91-4631-98B3-9D15EBC6D6EF}">
      <dgm:prSet/>
      <dgm:spPr/>
      <dgm:t>
        <a:bodyPr/>
        <a:lstStyle/>
        <a:p>
          <a:endParaRPr lang="en-US"/>
        </a:p>
      </dgm:t>
    </dgm:pt>
    <dgm:pt modelId="{36B32C2D-44EA-4F0B-9E2D-1C6722219951}" type="pres">
      <dgm:prSet presAssocID="{4D87D0A2-3E2F-4FEC-A516-79A119D27FAF}" presName="linear" presStyleCnt="0">
        <dgm:presLayoutVars>
          <dgm:animLvl val="lvl"/>
          <dgm:resizeHandles val="exact"/>
        </dgm:presLayoutVars>
      </dgm:prSet>
      <dgm:spPr/>
    </dgm:pt>
    <dgm:pt modelId="{19352FA6-490F-489D-A0CB-CB783BA41FB3}" type="pres">
      <dgm:prSet presAssocID="{2EBF94A3-44E8-48B2-ACF3-5780BA1C5F6B}" presName="parentText" presStyleLbl="node1" presStyleIdx="0" presStyleCnt="2">
        <dgm:presLayoutVars>
          <dgm:chMax val="0"/>
          <dgm:bulletEnabled val="1"/>
        </dgm:presLayoutVars>
      </dgm:prSet>
      <dgm:spPr/>
    </dgm:pt>
    <dgm:pt modelId="{8EC38A80-A6AC-4095-9D8E-368978B75AE4}" type="pres">
      <dgm:prSet presAssocID="{E29ABA14-6EF6-4647-A971-F0B5E7F035D5}" presName="spacer" presStyleCnt="0"/>
      <dgm:spPr/>
    </dgm:pt>
    <dgm:pt modelId="{362FB861-2A55-47DD-B826-0212B9D54725}" type="pres">
      <dgm:prSet presAssocID="{11CD990D-F509-42C5-B352-A7355F45610A}" presName="parentText" presStyleLbl="node1" presStyleIdx="1" presStyleCnt="2">
        <dgm:presLayoutVars>
          <dgm:chMax val="0"/>
          <dgm:bulletEnabled val="1"/>
        </dgm:presLayoutVars>
      </dgm:prSet>
      <dgm:spPr/>
    </dgm:pt>
  </dgm:ptLst>
  <dgm:cxnLst>
    <dgm:cxn modelId="{6EC5C74E-ADE8-49A8-AB51-F2401756E34D}" type="presOf" srcId="{4D87D0A2-3E2F-4FEC-A516-79A119D27FAF}" destId="{36B32C2D-44EA-4F0B-9E2D-1C6722219951}" srcOrd="0" destOrd="0" presId="urn:microsoft.com/office/officeart/2005/8/layout/vList2"/>
    <dgm:cxn modelId="{E5BA9789-0BFA-4F7E-B655-F4D9717ADED1}" type="presOf" srcId="{11CD990D-F509-42C5-B352-A7355F45610A}" destId="{362FB861-2A55-47DD-B826-0212B9D54725}" srcOrd="0" destOrd="0" presId="urn:microsoft.com/office/officeart/2005/8/layout/vList2"/>
    <dgm:cxn modelId="{D5CD8BA7-DD91-4631-98B3-9D15EBC6D6EF}" srcId="{4D87D0A2-3E2F-4FEC-A516-79A119D27FAF}" destId="{11CD990D-F509-42C5-B352-A7355F45610A}" srcOrd="1" destOrd="0" parTransId="{3F18E3D1-F3D0-4327-9DD9-86CDCF515115}" sibTransId="{BCB0C4F0-F3E7-4FA1-88EA-62C11F6B5920}"/>
    <dgm:cxn modelId="{B4F07EC0-57CF-4DA9-98B7-D297C6A1A591}" type="presOf" srcId="{2EBF94A3-44E8-48B2-ACF3-5780BA1C5F6B}" destId="{19352FA6-490F-489D-A0CB-CB783BA41FB3}" srcOrd="0" destOrd="0" presId="urn:microsoft.com/office/officeart/2005/8/layout/vList2"/>
    <dgm:cxn modelId="{FE37CAF7-04F7-43E6-B0B7-D38F660C250C}" srcId="{4D87D0A2-3E2F-4FEC-A516-79A119D27FAF}" destId="{2EBF94A3-44E8-48B2-ACF3-5780BA1C5F6B}" srcOrd="0" destOrd="0" parTransId="{552929EF-0FB2-4F57-9D5B-5C09337B3B03}" sibTransId="{E29ABA14-6EF6-4647-A971-F0B5E7F035D5}"/>
    <dgm:cxn modelId="{99E34225-AD6B-4EC6-9B71-DD60A57A16F1}" type="presParOf" srcId="{36B32C2D-44EA-4F0B-9E2D-1C6722219951}" destId="{19352FA6-490F-489D-A0CB-CB783BA41FB3}" srcOrd="0" destOrd="0" presId="urn:microsoft.com/office/officeart/2005/8/layout/vList2"/>
    <dgm:cxn modelId="{94062A42-DA2B-4FAB-99A5-24CB1A8FE9B0}" type="presParOf" srcId="{36B32C2D-44EA-4F0B-9E2D-1C6722219951}" destId="{8EC38A80-A6AC-4095-9D8E-368978B75AE4}" srcOrd="1" destOrd="0" presId="urn:microsoft.com/office/officeart/2005/8/layout/vList2"/>
    <dgm:cxn modelId="{A7DA483F-2643-4801-ADB7-4F8F75A73C9A}" type="presParOf" srcId="{36B32C2D-44EA-4F0B-9E2D-1C6722219951}" destId="{362FB861-2A55-47DD-B826-0212B9D547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B6B132-F4F6-4DC7-ADAB-EF95CE0CA96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7DA54D-7854-4F22-A096-99D310B6008E}">
      <dgm:prSet/>
      <dgm:spPr/>
      <dgm:t>
        <a:bodyPr/>
        <a:lstStyle/>
        <a:p>
          <a:pPr>
            <a:lnSpc>
              <a:spcPct val="100000"/>
            </a:lnSpc>
          </a:pPr>
          <a:r>
            <a:rPr lang="en-CA" dirty="0"/>
            <a:t>In addition to a child’s home life, the experience of community at school and church will make a difference.  </a:t>
          </a:r>
          <a:endParaRPr lang="en-US" dirty="0"/>
        </a:p>
      </dgm:t>
    </dgm:pt>
    <dgm:pt modelId="{77BBC2D2-ECAB-49C2-851F-F4B55C0061E2}" type="parTrans" cxnId="{2023A53D-4E38-47C8-AD40-F8C842269E23}">
      <dgm:prSet/>
      <dgm:spPr/>
      <dgm:t>
        <a:bodyPr/>
        <a:lstStyle/>
        <a:p>
          <a:endParaRPr lang="en-US"/>
        </a:p>
      </dgm:t>
    </dgm:pt>
    <dgm:pt modelId="{327D8A6F-85B3-491A-9F98-21CC65B6E46F}" type="sibTrans" cxnId="{2023A53D-4E38-47C8-AD40-F8C842269E23}">
      <dgm:prSet/>
      <dgm:spPr/>
      <dgm:t>
        <a:bodyPr/>
        <a:lstStyle/>
        <a:p>
          <a:endParaRPr lang="en-US"/>
        </a:p>
      </dgm:t>
    </dgm:pt>
    <dgm:pt modelId="{D842E303-2987-4984-B7ED-8ABF63163E02}">
      <dgm:prSet/>
      <dgm:spPr/>
      <dgm:t>
        <a:bodyPr/>
        <a:lstStyle/>
        <a:p>
          <a:pPr>
            <a:lnSpc>
              <a:spcPct val="100000"/>
            </a:lnSpc>
          </a:pPr>
          <a:r>
            <a:rPr lang="en-CA" dirty="0"/>
            <a:t>Children need “empathetic witnesses” in their lives: people who invite them to exist in their presence and validate their emotions. Giving the child the message: “I see you and I hear you.  You are worthwhile” will make all the difference.</a:t>
          </a:r>
          <a:endParaRPr lang="en-US" dirty="0"/>
        </a:p>
      </dgm:t>
    </dgm:pt>
    <dgm:pt modelId="{567B0B6A-BC7E-4E65-A371-574ABB2A9C27}" type="parTrans" cxnId="{9968EE82-E2C3-4156-8AF5-73ADA2B32BF7}">
      <dgm:prSet/>
      <dgm:spPr/>
      <dgm:t>
        <a:bodyPr/>
        <a:lstStyle/>
        <a:p>
          <a:endParaRPr lang="en-US"/>
        </a:p>
      </dgm:t>
    </dgm:pt>
    <dgm:pt modelId="{021993D6-3591-4FBB-806C-F02B07B5C220}" type="sibTrans" cxnId="{9968EE82-E2C3-4156-8AF5-73ADA2B32BF7}">
      <dgm:prSet/>
      <dgm:spPr/>
      <dgm:t>
        <a:bodyPr/>
        <a:lstStyle/>
        <a:p>
          <a:endParaRPr lang="en-US"/>
        </a:p>
      </dgm:t>
    </dgm:pt>
    <dgm:pt modelId="{61DC05C2-001D-441B-91B3-FF10CF5E5241}" type="pres">
      <dgm:prSet presAssocID="{6AB6B132-F4F6-4DC7-ADAB-EF95CE0CA962}" presName="root" presStyleCnt="0">
        <dgm:presLayoutVars>
          <dgm:dir/>
          <dgm:resizeHandles val="exact"/>
        </dgm:presLayoutVars>
      </dgm:prSet>
      <dgm:spPr/>
    </dgm:pt>
    <dgm:pt modelId="{919EE804-9C53-4968-AF03-37550BC8028E}" type="pres">
      <dgm:prSet presAssocID="{4C7DA54D-7854-4F22-A096-99D310B6008E}" presName="compNode" presStyleCnt="0"/>
      <dgm:spPr/>
    </dgm:pt>
    <dgm:pt modelId="{13578BE2-79EE-48C1-A8C2-C2517A05AF91}" type="pres">
      <dgm:prSet presAssocID="{4C7DA54D-7854-4F22-A096-99D310B6008E}" presName="bgRect" presStyleLbl="bgShp" presStyleIdx="0" presStyleCnt="2"/>
      <dgm:spPr/>
    </dgm:pt>
    <dgm:pt modelId="{6DD0D7D9-10EE-443B-A878-74BC6B530691}" type="pres">
      <dgm:prSet presAssocID="{4C7DA54D-7854-4F22-A096-99D310B6008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CA4F4C3E-2C0B-4001-841C-43E56495DF4E}" type="pres">
      <dgm:prSet presAssocID="{4C7DA54D-7854-4F22-A096-99D310B6008E}" presName="spaceRect" presStyleCnt="0"/>
      <dgm:spPr/>
    </dgm:pt>
    <dgm:pt modelId="{EFB6B399-4542-438B-B8BB-82A7CD8A916F}" type="pres">
      <dgm:prSet presAssocID="{4C7DA54D-7854-4F22-A096-99D310B6008E}" presName="parTx" presStyleLbl="revTx" presStyleIdx="0" presStyleCnt="2">
        <dgm:presLayoutVars>
          <dgm:chMax val="0"/>
          <dgm:chPref val="0"/>
        </dgm:presLayoutVars>
      </dgm:prSet>
      <dgm:spPr/>
    </dgm:pt>
    <dgm:pt modelId="{E4A35D6E-8509-483B-9F7E-62791FE5D45D}" type="pres">
      <dgm:prSet presAssocID="{327D8A6F-85B3-491A-9F98-21CC65B6E46F}" presName="sibTrans" presStyleCnt="0"/>
      <dgm:spPr/>
    </dgm:pt>
    <dgm:pt modelId="{623EB6D0-E944-4580-8824-609B26D6DF50}" type="pres">
      <dgm:prSet presAssocID="{D842E303-2987-4984-B7ED-8ABF63163E02}" presName="compNode" presStyleCnt="0"/>
      <dgm:spPr/>
    </dgm:pt>
    <dgm:pt modelId="{DB8FDF8A-3BF3-4EED-BFDD-7DE5A5574FA9}" type="pres">
      <dgm:prSet presAssocID="{D842E303-2987-4984-B7ED-8ABF63163E02}" presName="bgRect" presStyleLbl="bgShp" presStyleIdx="1" presStyleCnt="2"/>
      <dgm:spPr/>
    </dgm:pt>
    <dgm:pt modelId="{4898DA20-1D2D-4E60-AED2-5ADE4DD81D45}" type="pres">
      <dgm:prSet presAssocID="{D842E303-2987-4984-B7ED-8ABF63163E0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798A0894-E668-4FE6-83DA-4CBD9B902E5C}" type="pres">
      <dgm:prSet presAssocID="{D842E303-2987-4984-B7ED-8ABF63163E02}" presName="spaceRect" presStyleCnt="0"/>
      <dgm:spPr/>
    </dgm:pt>
    <dgm:pt modelId="{7DB1BBB2-E84E-4721-8639-F2760EF4BC41}" type="pres">
      <dgm:prSet presAssocID="{D842E303-2987-4984-B7ED-8ABF63163E02}" presName="parTx" presStyleLbl="revTx" presStyleIdx="1" presStyleCnt="2">
        <dgm:presLayoutVars>
          <dgm:chMax val="0"/>
          <dgm:chPref val="0"/>
        </dgm:presLayoutVars>
      </dgm:prSet>
      <dgm:spPr/>
    </dgm:pt>
  </dgm:ptLst>
  <dgm:cxnLst>
    <dgm:cxn modelId="{3203A125-01D1-4885-B6FD-0A8E9D811CA2}" type="presOf" srcId="{4C7DA54D-7854-4F22-A096-99D310B6008E}" destId="{EFB6B399-4542-438B-B8BB-82A7CD8A916F}" srcOrd="0" destOrd="0" presId="urn:microsoft.com/office/officeart/2018/2/layout/IconVerticalSolidList"/>
    <dgm:cxn modelId="{2023A53D-4E38-47C8-AD40-F8C842269E23}" srcId="{6AB6B132-F4F6-4DC7-ADAB-EF95CE0CA962}" destId="{4C7DA54D-7854-4F22-A096-99D310B6008E}" srcOrd="0" destOrd="0" parTransId="{77BBC2D2-ECAB-49C2-851F-F4B55C0061E2}" sibTransId="{327D8A6F-85B3-491A-9F98-21CC65B6E46F}"/>
    <dgm:cxn modelId="{9968EE82-E2C3-4156-8AF5-73ADA2B32BF7}" srcId="{6AB6B132-F4F6-4DC7-ADAB-EF95CE0CA962}" destId="{D842E303-2987-4984-B7ED-8ABF63163E02}" srcOrd="1" destOrd="0" parTransId="{567B0B6A-BC7E-4E65-A371-574ABB2A9C27}" sibTransId="{021993D6-3591-4FBB-806C-F02B07B5C220}"/>
    <dgm:cxn modelId="{607B7490-D1F3-45A9-AEB5-372A7C3E1161}" type="presOf" srcId="{D842E303-2987-4984-B7ED-8ABF63163E02}" destId="{7DB1BBB2-E84E-4721-8639-F2760EF4BC41}" srcOrd="0" destOrd="0" presId="urn:microsoft.com/office/officeart/2018/2/layout/IconVerticalSolidList"/>
    <dgm:cxn modelId="{78FA5796-E942-43DC-8339-DBE737F2C4C3}" type="presOf" srcId="{6AB6B132-F4F6-4DC7-ADAB-EF95CE0CA962}" destId="{61DC05C2-001D-441B-91B3-FF10CF5E5241}" srcOrd="0" destOrd="0" presId="urn:microsoft.com/office/officeart/2018/2/layout/IconVerticalSolidList"/>
    <dgm:cxn modelId="{C8724684-FBE4-4D6C-B0D8-A0DA13FD0EB0}" type="presParOf" srcId="{61DC05C2-001D-441B-91B3-FF10CF5E5241}" destId="{919EE804-9C53-4968-AF03-37550BC8028E}" srcOrd="0" destOrd="0" presId="urn:microsoft.com/office/officeart/2018/2/layout/IconVerticalSolidList"/>
    <dgm:cxn modelId="{229DB9B7-2612-42E3-A0A9-1D3AAE5797C3}" type="presParOf" srcId="{919EE804-9C53-4968-AF03-37550BC8028E}" destId="{13578BE2-79EE-48C1-A8C2-C2517A05AF91}" srcOrd="0" destOrd="0" presId="urn:microsoft.com/office/officeart/2018/2/layout/IconVerticalSolidList"/>
    <dgm:cxn modelId="{7532C7F7-E881-43F1-904F-6C629B7222F0}" type="presParOf" srcId="{919EE804-9C53-4968-AF03-37550BC8028E}" destId="{6DD0D7D9-10EE-443B-A878-74BC6B530691}" srcOrd="1" destOrd="0" presId="urn:microsoft.com/office/officeart/2018/2/layout/IconVerticalSolidList"/>
    <dgm:cxn modelId="{CF92A7B8-48EA-42DB-A463-8E0139E7DA68}" type="presParOf" srcId="{919EE804-9C53-4968-AF03-37550BC8028E}" destId="{CA4F4C3E-2C0B-4001-841C-43E56495DF4E}" srcOrd="2" destOrd="0" presId="urn:microsoft.com/office/officeart/2018/2/layout/IconVerticalSolidList"/>
    <dgm:cxn modelId="{28488AF6-88F2-4CF6-BD9F-1E32924C5B96}" type="presParOf" srcId="{919EE804-9C53-4968-AF03-37550BC8028E}" destId="{EFB6B399-4542-438B-B8BB-82A7CD8A916F}" srcOrd="3" destOrd="0" presId="urn:microsoft.com/office/officeart/2018/2/layout/IconVerticalSolidList"/>
    <dgm:cxn modelId="{EEF68048-FFFF-4C9C-B72A-3C6A8A40DB72}" type="presParOf" srcId="{61DC05C2-001D-441B-91B3-FF10CF5E5241}" destId="{E4A35D6E-8509-483B-9F7E-62791FE5D45D}" srcOrd="1" destOrd="0" presId="urn:microsoft.com/office/officeart/2018/2/layout/IconVerticalSolidList"/>
    <dgm:cxn modelId="{66AE684A-21A5-4A63-8668-C5D8CF33B1A6}" type="presParOf" srcId="{61DC05C2-001D-441B-91B3-FF10CF5E5241}" destId="{623EB6D0-E944-4580-8824-609B26D6DF50}" srcOrd="2" destOrd="0" presId="urn:microsoft.com/office/officeart/2018/2/layout/IconVerticalSolidList"/>
    <dgm:cxn modelId="{ED553166-0DBB-4F70-A8E5-4635DC9E0582}" type="presParOf" srcId="{623EB6D0-E944-4580-8824-609B26D6DF50}" destId="{DB8FDF8A-3BF3-4EED-BFDD-7DE5A5574FA9}" srcOrd="0" destOrd="0" presId="urn:microsoft.com/office/officeart/2018/2/layout/IconVerticalSolidList"/>
    <dgm:cxn modelId="{9CBD266D-0CFB-4356-9406-DCC1B07AEF5C}" type="presParOf" srcId="{623EB6D0-E944-4580-8824-609B26D6DF50}" destId="{4898DA20-1D2D-4E60-AED2-5ADE4DD81D45}" srcOrd="1" destOrd="0" presId="urn:microsoft.com/office/officeart/2018/2/layout/IconVerticalSolidList"/>
    <dgm:cxn modelId="{4D48E684-C55B-476F-AC0D-A4466D889E6E}" type="presParOf" srcId="{623EB6D0-E944-4580-8824-609B26D6DF50}" destId="{798A0894-E668-4FE6-83DA-4CBD9B902E5C}" srcOrd="2" destOrd="0" presId="urn:microsoft.com/office/officeart/2018/2/layout/IconVerticalSolidList"/>
    <dgm:cxn modelId="{D2628F8B-B8B8-4937-81F2-2317DC6AEEC0}" type="presParOf" srcId="{623EB6D0-E944-4580-8824-609B26D6DF50}" destId="{7DB1BBB2-E84E-4721-8639-F2760EF4BC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E4DFF2-60D4-4F10-8F2C-77750D47699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B5D2193-A718-49D0-B0EF-5CD964D99CD1}">
      <dgm:prSet/>
      <dgm:spPr/>
      <dgm:t>
        <a:bodyPr/>
        <a:lstStyle/>
        <a:p>
          <a:r>
            <a:rPr lang="en-CA"/>
            <a:t>“acting out” is actually healthy… they are “acting out” what they often do not have the words to express</a:t>
          </a:r>
          <a:endParaRPr lang="en-US"/>
        </a:p>
      </dgm:t>
    </dgm:pt>
    <dgm:pt modelId="{748FA5C1-AB3A-4039-86F5-35B36149CEBB}" type="parTrans" cxnId="{8CAD9DAB-DBA2-4A1C-A7C3-1F09CEC69955}">
      <dgm:prSet/>
      <dgm:spPr/>
      <dgm:t>
        <a:bodyPr/>
        <a:lstStyle/>
        <a:p>
          <a:endParaRPr lang="en-US"/>
        </a:p>
      </dgm:t>
    </dgm:pt>
    <dgm:pt modelId="{96EB4CE2-0C13-42CC-9237-A24854EECEBC}" type="sibTrans" cxnId="{8CAD9DAB-DBA2-4A1C-A7C3-1F09CEC69955}">
      <dgm:prSet/>
      <dgm:spPr/>
      <dgm:t>
        <a:bodyPr/>
        <a:lstStyle/>
        <a:p>
          <a:endParaRPr lang="en-US"/>
        </a:p>
      </dgm:t>
    </dgm:pt>
    <dgm:pt modelId="{7F074D2A-E573-4A1F-9790-B4BD94AFF3BA}">
      <dgm:prSet/>
      <dgm:spPr/>
      <dgm:t>
        <a:bodyPr/>
        <a:lstStyle/>
        <a:p>
          <a:r>
            <a:rPr lang="en-CA"/>
            <a:t>It is natural for kids to “push back”. It is called “counterwill” and it is important for healthy human development and healthy boundaries.</a:t>
          </a:r>
          <a:endParaRPr lang="en-US"/>
        </a:p>
      </dgm:t>
    </dgm:pt>
    <dgm:pt modelId="{662C5E88-8B47-411D-B405-8DD5E752AC14}" type="parTrans" cxnId="{8984EB0E-E730-48C6-8414-2FB430F1DFB8}">
      <dgm:prSet/>
      <dgm:spPr/>
      <dgm:t>
        <a:bodyPr/>
        <a:lstStyle/>
        <a:p>
          <a:endParaRPr lang="en-US"/>
        </a:p>
      </dgm:t>
    </dgm:pt>
    <dgm:pt modelId="{23A22A18-A5BE-4929-B702-E956CE97B6F9}" type="sibTrans" cxnId="{8984EB0E-E730-48C6-8414-2FB430F1DFB8}">
      <dgm:prSet/>
      <dgm:spPr/>
      <dgm:t>
        <a:bodyPr/>
        <a:lstStyle/>
        <a:p>
          <a:endParaRPr lang="en-US"/>
        </a:p>
      </dgm:t>
    </dgm:pt>
    <dgm:pt modelId="{4F16AF6F-CBD0-4D3B-8948-6BE190A76802}">
      <dgm:prSet/>
      <dgm:spPr/>
      <dgm:t>
        <a:bodyPr/>
        <a:lstStyle/>
        <a:p>
          <a:r>
            <a:rPr lang="en-CA"/>
            <a:t>Kids need the “alpha” presence of caring adults who maintain the boundaries while also validating the emotions.</a:t>
          </a:r>
          <a:endParaRPr lang="en-US"/>
        </a:p>
      </dgm:t>
    </dgm:pt>
    <dgm:pt modelId="{FDFC5D49-BC79-405D-8B0D-0B091F1EC0C2}" type="parTrans" cxnId="{9DEBEC85-9A7A-4C8A-89E7-30C7997CBD8D}">
      <dgm:prSet/>
      <dgm:spPr/>
      <dgm:t>
        <a:bodyPr/>
        <a:lstStyle/>
        <a:p>
          <a:endParaRPr lang="en-US"/>
        </a:p>
      </dgm:t>
    </dgm:pt>
    <dgm:pt modelId="{111CC099-815A-477A-A790-8A0514C57CB6}" type="sibTrans" cxnId="{9DEBEC85-9A7A-4C8A-89E7-30C7997CBD8D}">
      <dgm:prSet/>
      <dgm:spPr/>
      <dgm:t>
        <a:bodyPr/>
        <a:lstStyle/>
        <a:p>
          <a:endParaRPr lang="en-US"/>
        </a:p>
      </dgm:t>
    </dgm:pt>
    <dgm:pt modelId="{03813B10-6D3F-488B-8D7E-D66548334A14}" type="pres">
      <dgm:prSet presAssocID="{8DE4DFF2-60D4-4F10-8F2C-77750D476991}" presName="linear" presStyleCnt="0">
        <dgm:presLayoutVars>
          <dgm:animLvl val="lvl"/>
          <dgm:resizeHandles val="exact"/>
        </dgm:presLayoutVars>
      </dgm:prSet>
      <dgm:spPr/>
    </dgm:pt>
    <dgm:pt modelId="{18CF72CC-E0CF-48E6-9CBF-F3F6899A3D57}" type="pres">
      <dgm:prSet presAssocID="{3B5D2193-A718-49D0-B0EF-5CD964D99CD1}" presName="parentText" presStyleLbl="node1" presStyleIdx="0" presStyleCnt="3">
        <dgm:presLayoutVars>
          <dgm:chMax val="0"/>
          <dgm:bulletEnabled val="1"/>
        </dgm:presLayoutVars>
      </dgm:prSet>
      <dgm:spPr/>
    </dgm:pt>
    <dgm:pt modelId="{2CDB460C-33C1-4D5C-91AE-FD4595E63137}" type="pres">
      <dgm:prSet presAssocID="{96EB4CE2-0C13-42CC-9237-A24854EECEBC}" presName="spacer" presStyleCnt="0"/>
      <dgm:spPr/>
    </dgm:pt>
    <dgm:pt modelId="{BBAE9523-0194-4EF0-A0B9-6B21AF44A0BE}" type="pres">
      <dgm:prSet presAssocID="{7F074D2A-E573-4A1F-9790-B4BD94AFF3BA}" presName="parentText" presStyleLbl="node1" presStyleIdx="1" presStyleCnt="3">
        <dgm:presLayoutVars>
          <dgm:chMax val="0"/>
          <dgm:bulletEnabled val="1"/>
        </dgm:presLayoutVars>
      </dgm:prSet>
      <dgm:spPr/>
    </dgm:pt>
    <dgm:pt modelId="{F70D083B-F93A-433A-967F-5979E71BCDC0}" type="pres">
      <dgm:prSet presAssocID="{23A22A18-A5BE-4929-B702-E956CE97B6F9}" presName="spacer" presStyleCnt="0"/>
      <dgm:spPr/>
    </dgm:pt>
    <dgm:pt modelId="{C4A763F0-B7B3-4E6D-9DB1-73784D282323}" type="pres">
      <dgm:prSet presAssocID="{4F16AF6F-CBD0-4D3B-8948-6BE190A76802}" presName="parentText" presStyleLbl="node1" presStyleIdx="2" presStyleCnt="3">
        <dgm:presLayoutVars>
          <dgm:chMax val="0"/>
          <dgm:bulletEnabled val="1"/>
        </dgm:presLayoutVars>
      </dgm:prSet>
      <dgm:spPr/>
    </dgm:pt>
  </dgm:ptLst>
  <dgm:cxnLst>
    <dgm:cxn modelId="{8984EB0E-E730-48C6-8414-2FB430F1DFB8}" srcId="{8DE4DFF2-60D4-4F10-8F2C-77750D476991}" destId="{7F074D2A-E573-4A1F-9790-B4BD94AFF3BA}" srcOrd="1" destOrd="0" parTransId="{662C5E88-8B47-411D-B405-8DD5E752AC14}" sibTransId="{23A22A18-A5BE-4929-B702-E956CE97B6F9}"/>
    <dgm:cxn modelId="{41F0037A-058B-4F1F-8931-5D98DA97C177}" type="presOf" srcId="{7F074D2A-E573-4A1F-9790-B4BD94AFF3BA}" destId="{BBAE9523-0194-4EF0-A0B9-6B21AF44A0BE}" srcOrd="0" destOrd="0" presId="urn:microsoft.com/office/officeart/2005/8/layout/vList2"/>
    <dgm:cxn modelId="{8380BB80-D5EF-45A5-B51E-FB2BC3DDC9F9}" type="presOf" srcId="{3B5D2193-A718-49D0-B0EF-5CD964D99CD1}" destId="{18CF72CC-E0CF-48E6-9CBF-F3F6899A3D57}" srcOrd="0" destOrd="0" presId="urn:microsoft.com/office/officeart/2005/8/layout/vList2"/>
    <dgm:cxn modelId="{9DEBEC85-9A7A-4C8A-89E7-30C7997CBD8D}" srcId="{8DE4DFF2-60D4-4F10-8F2C-77750D476991}" destId="{4F16AF6F-CBD0-4D3B-8948-6BE190A76802}" srcOrd="2" destOrd="0" parTransId="{FDFC5D49-BC79-405D-8B0D-0B091F1EC0C2}" sibTransId="{111CC099-815A-477A-A790-8A0514C57CB6}"/>
    <dgm:cxn modelId="{587FB2AA-30C8-4CA3-A612-725837CDEC0B}" type="presOf" srcId="{4F16AF6F-CBD0-4D3B-8948-6BE190A76802}" destId="{C4A763F0-B7B3-4E6D-9DB1-73784D282323}" srcOrd="0" destOrd="0" presId="urn:microsoft.com/office/officeart/2005/8/layout/vList2"/>
    <dgm:cxn modelId="{8CAD9DAB-DBA2-4A1C-A7C3-1F09CEC69955}" srcId="{8DE4DFF2-60D4-4F10-8F2C-77750D476991}" destId="{3B5D2193-A718-49D0-B0EF-5CD964D99CD1}" srcOrd="0" destOrd="0" parTransId="{748FA5C1-AB3A-4039-86F5-35B36149CEBB}" sibTransId="{96EB4CE2-0C13-42CC-9237-A24854EECEBC}"/>
    <dgm:cxn modelId="{3087DFB9-19F4-4C2A-A8CE-EFF59D17F292}" type="presOf" srcId="{8DE4DFF2-60D4-4F10-8F2C-77750D476991}" destId="{03813B10-6D3F-488B-8D7E-D66548334A14}" srcOrd="0" destOrd="0" presId="urn:microsoft.com/office/officeart/2005/8/layout/vList2"/>
    <dgm:cxn modelId="{40EB7D48-267F-4AA8-997F-5D5341D986DB}" type="presParOf" srcId="{03813B10-6D3F-488B-8D7E-D66548334A14}" destId="{18CF72CC-E0CF-48E6-9CBF-F3F6899A3D57}" srcOrd="0" destOrd="0" presId="urn:microsoft.com/office/officeart/2005/8/layout/vList2"/>
    <dgm:cxn modelId="{950D1224-7577-4843-AC5A-BCB6122808BC}" type="presParOf" srcId="{03813B10-6D3F-488B-8D7E-D66548334A14}" destId="{2CDB460C-33C1-4D5C-91AE-FD4595E63137}" srcOrd="1" destOrd="0" presId="urn:microsoft.com/office/officeart/2005/8/layout/vList2"/>
    <dgm:cxn modelId="{4D2654D4-16AE-4176-8068-60708438BA51}" type="presParOf" srcId="{03813B10-6D3F-488B-8D7E-D66548334A14}" destId="{BBAE9523-0194-4EF0-A0B9-6B21AF44A0BE}" srcOrd="2" destOrd="0" presId="urn:microsoft.com/office/officeart/2005/8/layout/vList2"/>
    <dgm:cxn modelId="{AE280B95-B26B-4708-8134-0CF9998D3675}" type="presParOf" srcId="{03813B10-6D3F-488B-8D7E-D66548334A14}" destId="{F70D083B-F93A-433A-967F-5979E71BCDC0}" srcOrd="3" destOrd="0" presId="urn:microsoft.com/office/officeart/2005/8/layout/vList2"/>
    <dgm:cxn modelId="{B13281B3-D4FB-4BAD-B350-D62BEB6E3FDD}" type="presParOf" srcId="{03813B10-6D3F-488B-8D7E-D66548334A14}" destId="{C4A763F0-B7B3-4E6D-9DB1-73784D28232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7941110-EC85-4531-97F9-1B9ADDA58CD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D0FE028-1B9A-49C6-A9F1-A8730041B89B}">
      <dgm:prSet/>
      <dgm:spPr/>
      <dgm:t>
        <a:bodyPr/>
        <a:lstStyle/>
        <a:p>
          <a:r>
            <a:rPr lang="en-CA" dirty="0"/>
            <a:t>We have more of an impact than we realize whenever we have a secure attachment with a child.</a:t>
          </a:r>
          <a:endParaRPr lang="en-US" dirty="0"/>
        </a:p>
      </dgm:t>
    </dgm:pt>
    <dgm:pt modelId="{3DE85409-F8DF-4811-9109-02F4B231342F}" type="parTrans" cxnId="{32EC3B58-FC10-44BF-8236-48B1106A4231}">
      <dgm:prSet/>
      <dgm:spPr/>
      <dgm:t>
        <a:bodyPr/>
        <a:lstStyle/>
        <a:p>
          <a:endParaRPr lang="en-US"/>
        </a:p>
      </dgm:t>
    </dgm:pt>
    <dgm:pt modelId="{7FA6B97F-6B71-46BD-9E43-E334B3892106}" type="sibTrans" cxnId="{32EC3B58-FC10-44BF-8236-48B1106A4231}">
      <dgm:prSet/>
      <dgm:spPr/>
      <dgm:t>
        <a:bodyPr/>
        <a:lstStyle/>
        <a:p>
          <a:endParaRPr lang="en-US"/>
        </a:p>
      </dgm:t>
    </dgm:pt>
    <dgm:pt modelId="{44687EEA-890C-4671-942B-AF1DB000FCC8}">
      <dgm:prSet/>
      <dgm:spPr/>
      <dgm:t>
        <a:bodyPr/>
        <a:lstStyle/>
        <a:p>
          <a:r>
            <a:rPr lang="en-CA" dirty="0"/>
            <a:t>If you are frustrated with your child, do what you can to manage your own emotions in healthy ways.  That is your responsibility as the adult.</a:t>
          </a:r>
          <a:endParaRPr lang="en-US" dirty="0"/>
        </a:p>
      </dgm:t>
    </dgm:pt>
    <dgm:pt modelId="{5ADB4FBC-882D-4515-A8C4-D66208CFA5B3}" type="parTrans" cxnId="{72B1171C-FC03-47F0-90E3-9D0DF48042E5}">
      <dgm:prSet/>
      <dgm:spPr/>
      <dgm:t>
        <a:bodyPr/>
        <a:lstStyle/>
        <a:p>
          <a:endParaRPr lang="en-US"/>
        </a:p>
      </dgm:t>
    </dgm:pt>
    <dgm:pt modelId="{F4ED359D-DA8D-45E4-AC46-6D57DB56FE38}" type="sibTrans" cxnId="{72B1171C-FC03-47F0-90E3-9D0DF48042E5}">
      <dgm:prSet/>
      <dgm:spPr/>
      <dgm:t>
        <a:bodyPr/>
        <a:lstStyle/>
        <a:p>
          <a:endParaRPr lang="en-US"/>
        </a:p>
      </dgm:t>
    </dgm:pt>
    <dgm:pt modelId="{19C2C7D0-A4F6-4653-811C-5C029EB65D62}">
      <dgm:prSet/>
      <dgm:spPr/>
      <dgm:t>
        <a:bodyPr/>
        <a:lstStyle/>
        <a:p>
          <a:r>
            <a:rPr lang="en-CA"/>
            <a:t>Children develop resiliency when connected to healthy adults who validate their emotions, help them develop their sense of self, and maintain healthy boundaries for behavior while doing so.</a:t>
          </a:r>
          <a:endParaRPr lang="en-US"/>
        </a:p>
      </dgm:t>
    </dgm:pt>
    <dgm:pt modelId="{C3657D29-C576-440C-9D44-383F904644AC}" type="parTrans" cxnId="{9B39272F-0E5A-4CAC-BB76-1BA6F8F813CF}">
      <dgm:prSet/>
      <dgm:spPr/>
      <dgm:t>
        <a:bodyPr/>
        <a:lstStyle/>
        <a:p>
          <a:endParaRPr lang="en-US"/>
        </a:p>
      </dgm:t>
    </dgm:pt>
    <dgm:pt modelId="{D05E7C7D-39ED-46E6-B5FE-A6E14BDD1296}" type="sibTrans" cxnId="{9B39272F-0E5A-4CAC-BB76-1BA6F8F813CF}">
      <dgm:prSet/>
      <dgm:spPr/>
      <dgm:t>
        <a:bodyPr/>
        <a:lstStyle/>
        <a:p>
          <a:endParaRPr lang="en-US"/>
        </a:p>
      </dgm:t>
    </dgm:pt>
    <dgm:pt modelId="{C55B58F8-A5B0-45BA-A897-D552507BB134}" type="pres">
      <dgm:prSet presAssocID="{57941110-EC85-4531-97F9-1B9ADDA58CD8}" presName="diagram" presStyleCnt="0">
        <dgm:presLayoutVars>
          <dgm:dir/>
          <dgm:resizeHandles val="exact"/>
        </dgm:presLayoutVars>
      </dgm:prSet>
      <dgm:spPr/>
    </dgm:pt>
    <dgm:pt modelId="{579D0204-554D-439D-853B-E034C37ADCC9}" type="pres">
      <dgm:prSet presAssocID="{1D0FE028-1B9A-49C6-A9F1-A8730041B89B}" presName="node" presStyleLbl="node1" presStyleIdx="0" presStyleCnt="3">
        <dgm:presLayoutVars>
          <dgm:bulletEnabled val="1"/>
        </dgm:presLayoutVars>
      </dgm:prSet>
      <dgm:spPr/>
    </dgm:pt>
    <dgm:pt modelId="{F38ABC48-F770-4D26-8EC0-12BFBE143A89}" type="pres">
      <dgm:prSet presAssocID="{7FA6B97F-6B71-46BD-9E43-E334B3892106}" presName="sibTrans" presStyleCnt="0"/>
      <dgm:spPr/>
    </dgm:pt>
    <dgm:pt modelId="{92A7B997-2743-41A7-BE1E-0F799A2B2B40}" type="pres">
      <dgm:prSet presAssocID="{44687EEA-890C-4671-942B-AF1DB000FCC8}" presName="node" presStyleLbl="node1" presStyleIdx="1" presStyleCnt="3">
        <dgm:presLayoutVars>
          <dgm:bulletEnabled val="1"/>
        </dgm:presLayoutVars>
      </dgm:prSet>
      <dgm:spPr/>
    </dgm:pt>
    <dgm:pt modelId="{502DF6C9-19AF-448E-8491-7F892AFCD936}" type="pres">
      <dgm:prSet presAssocID="{F4ED359D-DA8D-45E4-AC46-6D57DB56FE38}" presName="sibTrans" presStyleCnt="0"/>
      <dgm:spPr/>
    </dgm:pt>
    <dgm:pt modelId="{DDC045C0-14A6-4AE5-A431-846EB5F00237}" type="pres">
      <dgm:prSet presAssocID="{19C2C7D0-A4F6-4653-811C-5C029EB65D62}" presName="node" presStyleLbl="node1" presStyleIdx="2" presStyleCnt="3">
        <dgm:presLayoutVars>
          <dgm:bulletEnabled val="1"/>
        </dgm:presLayoutVars>
      </dgm:prSet>
      <dgm:spPr/>
    </dgm:pt>
  </dgm:ptLst>
  <dgm:cxnLst>
    <dgm:cxn modelId="{65953C13-8C78-4724-A3F2-A8730FAF7EDB}" type="presOf" srcId="{19C2C7D0-A4F6-4653-811C-5C029EB65D62}" destId="{DDC045C0-14A6-4AE5-A431-846EB5F00237}" srcOrd="0" destOrd="0" presId="urn:microsoft.com/office/officeart/2005/8/layout/default"/>
    <dgm:cxn modelId="{72B1171C-FC03-47F0-90E3-9D0DF48042E5}" srcId="{57941110-EC85-4531-97F9-1B9ADDA58CD8}" destId="{44687EEA-890C-4671-942B-AF1DB000FCC8}" srcOrd="1" destOrd="0" parTransId="{5ADB4FBC-882D-4515-A8C4-D66208CFA5B3}" sibTransId="{F4ED359D-DA8D-45E4-AC46-6D57DB56FE38}"/>
    <dgm:cxn modelId="{9B39272F-0E5A-4CAC-BB76-1BA6F8F813CF}" srcId="{57941110-EC85-4531-97F9-1B9ADDA58CD8}" destId="{19C2C7D0-A4F6-4653-811C-5C029EB65D62}" srcOrd="2" destOrd="0" parTransId="{C3657D29-C576-440C-9D44-383F904644AC}" sibTransId="{D05E7C7D-39ED-46E6-B5FE-A6E14BDD1296}"/>
    <dgm:cxn modelId="{5341F132-AF7F-49C5-9F78-CEA24260CF9F}" type="presOf" srcId="{1D0FE028-1B9A-49C6-A9F1-A8730041B89B}" destId="{579D0204-554D-439D-853B-E034C37ADCC9}" srcOrd="0" destOrd="0" presId="urn:microsoft.com/office/officeart/2005/8/layout/default"/>
    <dgm:cxn modelId="{32EC3B58-FC10-44BF-8236-48B1106A4231}" srcId="{57941110-EC85-4531-97F9-1B9ADDA58CD8}" destId="{1D0FE028-1B9A-49C6-A9F1-A8730041B89B}" srcOrd="0" destOrd="0" parTransId="{3DE85409-F8DF-4811-9109-02F4B231342F}" sibTransId="{7FA6B97F-6B71-46BD-9E43-E334B3892106}"/>
    <dgm:cxn modelId="{96EF59DB-06B3-45B2-B93C-8FFF81AF2136}" type="presOf" srcId="{57941110-EC85-4531-97F9-1B9ADDA58CD8}" destId="{C55B58F8-A5B0-45BA-A897-D552507BB134}" srcOrd="0" destOrd="0" presId="urn:microsoft.com/office/officeart/2005/8/layout/default"/>
    <dgm:cxn modelId="{2B0E5CF3-0E52-4936-8EE5-E408086D9F67}" type="presOf" srcId="{44687EEA-890C-4671-942B-AF1DB000FCC8}" destId="{92A7B997-2743-41A7-BE1E-0F799A2B2B40}" srcOrd="0" destOrd="0" presId="urn:microsoft.com/office/officeart/2005/8/layout/default"/>
    <dgm:cxn modelId="{CA80C6D7-417C-4E09-B08C-363BCD9F3E4E}" type="presParOf" srcId="{C55B58F8-A5B0-45BA-A897-D552507BB134}" destId="{579D0204-554D-439D-853B-E034C37ADCC9}" srcOrd="0" destOrd="0" presId="urn:microsoft.com/office/officeart/2005/8/layout/default"/>
    <dgm:cxn modelId="{3C38CD87-853C-4E46-BB76-9105260FE3B7}" type="presParOf" srcId="{C55B58F8-A5B0-45BA-A897-D552507BB134}" destId="{F38ABC48-F770-4D26-8EC0-12BFBE143A89}" srcOrd="1" destOrd="0" presId="urn:microsoft.com/office/officeart/2005/8/layout/default"/>
    <dgm:cxn modelId="{B9EEBDF4-D34F-4DCE-8D72-FADA3196CD3F}" type="presParOf" srcId="{C55B58F8-A5B0-45BA-A897-D552507BB134}" destId="{92A7B997-2743-41A7-BE1E-0F799A2B2B40}" srcOrd="2" destOrd="0" presId="urn:microsoft.com/office/officeart/2005/8/layout/default"/>
    <dgm:cxn modelId="{98B13D47-50C5-43BD-8A76-7F565D9205C1}" type="presParOf" srcId="{C55B58F8-A5B0-45BA-A897-D552507BB134}" destId="{502DF6C9-19AF-448E-8491-7F892AFCD936}" srcOrd="3" destOrd="0" presId="urn:microsoft.com/office/officeart/2005/8/layout/default"/>
    <dgm:cxn modelId="{824D7A64-5D17-42E1-9FED-ED879C4A9CD0}" type="presParOf" srcId="{C55B58F8-A5B0-45BA-A897-D552507BB134}" destId="{DDC045C0-14A6-4AE5-A431-846EB5F0023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7D87638-B767-4839-B05B-6B9E59B9B58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E17E335-9ACF-48CA-94D4-F069BA4D5A71}">
      <dgm:prSet/>
      <dgm:spPr/>
      <dgm:t>
        <a:bodyPr/>
        <a:lstStyle/>
        <a:p>
          <a:r>
            <a:rPr lang="en-CA"/>
            <a:t>The ultimate answer to anxiety is our relationship with God.</a:t>
          </a:r>
          <a:endParaRPr lang="en-US"/>
        </a:p>
      </dgm:t>
    </dgm:pt>
    <dgm:pt modelId="{C0855AF6-CD5B-4C80-AC82-D08B5C4351E4}" type="parTrans" cxnId="{73E95274-9929-4A38-A163-3C06D36A409E}">
      <dgm:prSet/>
      <dgm:spPr/>
      <dgm:t>
        <a:bodyPr/>
        <a:lstStyle/>
        <a:p>
          <a:endParaRPr lang="en-US"/>
        </a:p>
      </dgm:t>
    </dgm:pt>
    <dgm:pt modelId="{13875FE9-15DB-4B9F-845E-A0F280C956E9}" type="sibTrans" cxnId="{73E95274-9929-4A38-A163-3C06D36A409E}">
      <dgm:prSet/>
      <dgm:spPr/>
      <dgm:t>
        <a:bodyPr/>
        <a:lstStyle/>
        <a:p>
          <a:endParaRPr lang="en-US"/>
        </a:p>
      </dgm:t>
    </dgm:pt>
    <dgm:pt modelId="{3BE740F1-BB45-453A-A26A-3E04D43A1971}">
      <dgm:prSet/>
      <dgm:spPr/>
      <dgm:t>
        <a:bodyPr/>
        <a:lstStyle/>
        <a:p>
          <a:r>
            <a:rPr lang="en-CA"/>
            <a:t>We are called to be a model of this to the children in our lives.  As we rely and trust in Him, we teach them to do that, first with us and then leading them to Him.</a:t>
          </a:r>
          <a:endParaRPr lang="en-US"/>
        </a:p>
      </dgm:t>
    </dgm:pt>
    <dgm:pt modelId="{203B68E9-24C9-4B2D-A259-CEBE2E7E9908}" type="parTrans" cxnId="{DFB044F0-F381-4783-B8E1-D103CB03A66D}">
      <dgm:prSet/>
      <dgm:spPr/>
      <dgm:t>
        <a:bodyPr/>
        <a:lstStyle/>
        <a:p>
          <a:endParaRPr lang="en-US"/>
        </a:p>
      </dgm:t>
    </dgm:pt>
    <dgm:pt modelId="{970B9C45-C6DE-4375-95C0-09C941358426}" type="sibTrans" cxnId="{DFB044F0-F381-4783-B8E1-D103CB03A66D}">
      <dgm:prSet/>
      <dgm:spPr/>
      <dgm:t>
        <a:bodyPr/>
        <a:lstStyle/>
        <a:p>
          <a:endParaRPr lang="en-US"/>
        </a:p>
      </dgm:t>
    </dgm:pt>
    <dgm:pt modelId="{B0F2F522-985B-4A0F-B486-B42770E75315}">
      <dgm:prSet/>
      <dgm:spPr/>
      <dgm:t>
        <a:bodyPr/>
        <a:lstStyle/>
        <a:p>
          <a:r>
            <a:rPr lang="en-CA"/>
            <a:t>God designed our beautifully complex brains to respond to threats.  Understanding this, and how to soothe that response when the threats are not actually as dangerous as we think, is what helps us manage anxiety.</a:t>
          </a:r>
          <a:endParaRPr lang="en-US"/>
        </a:p>
      </dgm:t>
    </dgm:pt>
    <dgm:pt modelId="{AC1A0394-40C3-4571-B026-8ABC3D512361}" type="parTrans" cxnId="{FAAAA863-EBCA-44CB-AB98-2A91EC0A536F}">
      <dgm:prSet/>
      <dgm:spPr/>
      <dgm:t>
        <a:bodyPr/>
        <a:lstStyle/>
        <a:p>
          <a:endParaRPr lang="en-US"/>
        </a:p>
      </dgm:t>
    </dgm:pt>
    <dgm:pt modelId="{2144BD56-4D33-4654-B4FF-3E80F0411DD2}" type="sibTrans" cxnId="{FAAAA863-EBCA-44CB-AB98-2A91EC0A536F}">
      <dgm:prSet/>
      <dgm:spPr/>
      <dgm:t>
        <a:bodyPr/>
        <a:lstStyle/>
        <a:p>
          <a:endParaRPr lang="en-US"/>
        </a:p>
      </dgm:t>
    </dgm:pt>
    <dgm:pt modelId="{BB5DD46A-F9F3-407D-AB6E-EB985A70C679}" type="pres">
      <dgm:prSet presAssocID="{57D87638-B767-4839-B05B-6B9E59B9B580}" presName="linear" presStyleCnt="0">
        <dgm:presLayoutVars>
          <dgm:animLvl val="lvl"/>
          <dgm:resizeHandles val="exact"/>
        </dgm:presLayoutVars>
      </dgm:prSet>
      <dgm:spPr/>
    </dgm:pt>
    <dgm:pt modelId="{FFA9E4C7-CFC0-4884-B010-8312B737A547}" type="pres">
      <dgm:prSet presAssocID="{CE17E335-9ACF-48CA-94D4-F069BA4D5A71}" presName="parentText" presStyleLbl="node1" presStyleIdx="0" presStyleCnt="3">
        <dgm:presLayoutVars>
          <dgm:chMax val="0"/>
          <dgm:bulletEnabled val="1"/>
        </dgm:presLayoutVars>
      </dgm:prSet>
      <dgm:spPr/>
    </dgm:pt>
    <dgm:pt modelId="{4EF07A28-A083-4CCF-84FE-B29C2F3AD563}" type="pres">
      <dgm:prSet presAssocID="{13875FE9-15DB-4B9F-845E-A0F280C956E9}" presName="spacer" presStyleCnt="0"/>
      <dgm:spPr/>
    </dgm:pt>
    <dgm:pt modelId="{ABE4F25E-E8AA-4927-8E63-746916A07810}" type="pres">
      <dgm:prSet presAssocID="{3BE740F1-BB45-453A-A26A-3E04D43A1971}" presName="parentText" presStyleLbl="node1" presStyleIdx="1" presStyleCnt="3">
        <dgm:presLayoutVars>
          <dgm:chMax val="0"/>
          <dgm:bulletEnabled val="1"/>
        </dgm:presLayoutVars>
      </dgm:prSet>
      <dgm:spPr/>
    </dgm:pt>
    <dgm:pt modelId="{CF750CD0-5429-47F7-B4BD-14D346828FCA}" type="pres">
      <dgm:prSet presAssocID="{970B9C45-C6DE-4375-95C0-09C941358426}" presName="spacer" presStyleCnt="0"/>
      <dgm:spPr/>
    </dgm:pt>
    <dgm:pt modelId="{3781DD2C-2E58-4B96-8345-A1E5EC3AD19C}" type="pres">
      <dgm:prSet presAssocID="{B0F2F522-985B-4A0F-B486-B42770E75315}" presName="parentText" presStyleLbl="node1" presStyleIdx="2" presStyleCnt="3">
        <dgm:presLayoutVars>
          <dgm:chMax val="0"/>
          <dgm:bulletEnabled val="1"/>
        </dgm:presLayoutVars>
      </dgm:prSet>
      <dgm:spPr/>
    </dgm:pt>
  </dgm:ptLst>
  <dgm:cxnLst>
    <dgm:cxn modelId="{39EDB405-A721-459B-864B-1B098B8F008F}" type="presOf" srcId="{57D87638-B767-4839-B05B-6B9E59B9B580}" destId="{BB5DD46A-F9F3-407D-AB6E-EB985A70C679}" srcOrd="0" destOrd="0" presId="urn:microsoft.com/office/officeart/2005/8/layout/vList2"/>
    <dgm:cxn modelId="{86B2B60C-D2FC-448A-8E6F-6FE5C0E5E4B9}" type="presOf" srcId="{CE17E335-9ACF-48CA-94D4-F069BA4D5A71}" destId="{FFA9E4C7-CFC0-4884-B010-8312B737A547}" srcOrd="0" destOrd="0" presId="urn:microsoft.com/office/officeart/2005/8/layout/vList2"/>
    <dgm:cxn modelId="{FAAAA863-EBCA-44CB-AB98-2A91EC0A536F}" srcId="{57D87638-B767-4839-B05B-6B9E59B9B580}" destId="{B0F2F522-985B-4A0F-B486-B42770E75315}" srcOrd="2" destOrd="0" parTransId="{AC1A0394-40C3-4571-B026-8ABC3D512361}" sibTransId="{2144BD56-4D33-4654-B4FF-3E80F0411DD2}"/>
    <dgm:cxn modelId="{73E95274-9929-4A38-A163-3C06D36A409E}" srcId="{57D87638-B767-4839-B05B-6B9E59B9B580}" destId="{CE17E335-9ACF-48CA-94D4-F069BA4D5A71}" srcOrd="0" destOrd="0" parTransId="{C0855AF6-CD5B-4C80-AC82-D08B5C4351E4}" sibTransId="{13875FE9-15DB-4B9F-845E-A0F280C956E9}"/>
    <dgm:cxn modelId="{6946038A-4411-46C9-8235-27A6322D4D61}" type="presOf" srcId="{3BE740F1-BB45-453A-A26A-3E04D43A1971}" destId="{ABE4F25E-E8AA-4927-8E63-746916A07810}" srcOrd="0" destOrd="0" presId="urn:microsoft.com/office/officeart/2005/8/layout/vList2"/>
    <dgm:cxn modelId="{2D7359EE-8934-4C70-B363-E4F97A8AECE5}" type="presOf" srcId="{B0F2F522-985B-4A0F-B486-B42770E75315}" destId="{3781DD2C-2E58-4B96-8345-A1E5EC3AD19C}" srcOrd="0" destOrd="0" presId="urn:microsoft.com/office/officeart/2005/8/layout/vList2"/>
    <dgm:cxn modelId="{DFB044F0-F381-4783-B8E1-D103CB03A66D}" srcId="{57D87638-B767-4839-B05B-6B9E59B9B580}" destId="{3BE740F1-BB45-453A-A26A-3E04D43A1971}" srcOrd="1" destOrd="0" parTransId="{203B68E9-24C9-4B2D-A259-CEBE2E7E9908}" sibTransId="{970B9C45-C6DE-4375-95C0-09C941358426}"/>
    <dgm:cxn modelId="{99743D3E-C07E-4CA1-B867-944E7D328D7E}" type="presParOf" srcId="{BB5DD46A-F9F3-407D-AB6E-EB985A70C679}" destId="{FFA9E4C7-CFC0-4884-B010-8312B737A547}" srcOrd="0" destOrd="0" presId="urn:microsoft.com/office/officeart/2005/8/layout/vList2"/>
    <dgm:cxn modelId="{262DF3D3-F167-4C00-AF19-16718427BE95}" type="presParOf" srcId="{BB5DD46A-F9F3-407D-AB6E-EB985A70C679}" destId="{4EF07A28-A083-4CCF-84FE-B29C2F3AD563}" srcOrd="1" destOrd="0" presId="urn:microsoft.com/office/officeart/2005/8/layout/vList2"/>
    <dgm:cxn modelId="{FCC324D6-367E-439F-BA17-2197AB1DAA5B}" type="presParOf" srcId="{BB5DD46A-F9F3-407D-AB6E-EB985A70C679}" destId="{ABE4F25E-E8AA-4927-8E63-746916A07810}" srcOrd="2" destOrd="0" presId="urn:microsoft.com/office/officeart/2005/8/layout/vList2"/>
    <dgm:cxn modelId="{40E34714-1F13-4A6C-8807-2612BD47F339}" type="presParOf" srcId="{BB5DD46A-F9F3-407D-AB6E-EB985A70C679}" destId="{CF750CD0-5429-47F7-B4BD-14D346828FCA}" srcOrd="3" destOrd="0" presId="urn:microsoft.com/office/officeart/2005/8/layout/vList2"/>
    <dgm:cxn modelId="{6C401CE5-EADB-4BE9-83E4-56A539ACD0B6}" type="presParOf" srcId="{BB5DD46A-F9F3-407D-AB6E-EB985A70C679}" destId="{3781DD2C-2E58-4B96-8345-A1E5EC3AD19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482096-CF64-408C-8A34-F6B5B8D78B0A}"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06BAC720-63B4-4BEB-9C63-3FB8F943FF94}">
      <dgm:prSet/>
      <dgm:spPr/>
      <dgm:t>
        <a:bodyPr/>
        <a:lstStyle/>
        <a:p>
          <a:r>
            <a:rPr lang="en-US"/>
            <a:t>Take</a:t>
          </a:r>
        </a:p>
      </dgm:t>
    </dgm:pt>
    <dgm:pt modelId="{148147DF-CA8E-4817-BBB6-636D80E54B66}" type="parTrans" cxnId="{0BF156E5-6576-4C1E-B0BE-DFCAFF92EFD8}">
      <dgm:prSet/>
      <dgm:spPr/>
      <dgm:t>
        <a:bodyPr/>
        <a:lstStyle/>
        <a:p>
          <a:endParaRPr lang="en-US"/>
        </a:p>
      </dgm:t>
    </dgm:pt>
    <dgm:pt modelId="{D7C4D6F7-81A2-4A4E-AB46-36873A2C241A}" type="sibTrans" cxnId="{0BF156E5-6576-4C1E-B0BE-DFCAFF92EFD8}">
      <dgm:prSet/>
      <dgm:spPr/>
      <dgm:t>
        <a:bodyPr/>
        <a:lstStyle/>
        <a:p>
          <a:endParaRPr lang="en-US"/>
        </a:p>
      </dgm:t>
    </dgm:pt>
    <dgm:pt modelId="{EB7018FE-EFAA-40C5-ABF3-6B382B71FA13}">
      <dgm:prSet/>
      <dgm:spPr/>
      <dgm:t>
        <a:bodyPr/>
        <a:lstStyle/>
        <a:p>
          <a:r>
            <a:rPr lang="en-US"/>
            <a:t>Take the initiative with connection.</a:t>
          </a:r>
        </a:p>
      </dgm:t>
    </dgm:pt>
    <dgm:pt modelId="{B4297492-EF3D-4ED4-9185-2E05D07143C9}" type="parTrans" cxnId="{8DECB858-0375-40E8-BBDD-81C3EAD83164}">
      <dgm:prSet/>
      <dgm:spPr/>
      <dgm:t>
        <a:bodyPr/>
        <a:lstStyle/>
        <a:p>
          <a:endParaRPr lang="en-US"/>
        </a:p>
      </dgm:t>
    </dgm:pt>
    <dgm:pt modelId="{8769553C-E27B-4E1E-8345-CCC7C65DC9B9}" type="sibTrans" cxnId="{8DECB858-0375-40E8-BBDD-81C3EAD83164}">
      <dgm:prSet/>
      <dgm:spPr/>
      <dgm:t>
        <a:bodyPr/>
        <a:lstStyle/>
        <a:p>
          <a:endParaRPr lang="en-US"/>
        </a:p>
      </dgm:t>
    </dgm:pt>
    <dgm:pt modelId="{92A11D57-8402-4DB1-B4EF-D6CBCF4759B5}">
      <dgm:prSet/>
      <dgm:spPr/>
      <dgm:t>
        <a:bodyPr/>
        <a:lstStyle/>
        <a:p>
          <a:r>
            <a:rPr lang="en-US"/>
            <a:t>Present</a:t>
          </a:r>
        </a:p>
      </dgm:t>
    </dgm:pt>
    <dgm:pt modelId="{8AF7DDD5-1316-489D-B0AC-9D0F87F2764A}" type="parTrans" cxnId="{5B4AB16D-B1EC-40C5-8393-328B0326D276}">
      <dgm:prSet/>
      <dgm:spPr/>
      <dgm:t>
        <a:bodyPr/>
        <a:lstStyle/>
        <a:p>
          <a:endParaRPr lang="en-US"/>
        </a:p>
      </dgm:t>
    </dgm:pt>
    <dgm:pt modelId="{AB24E8B5-8308-49C4-BB62-7AF8AC5C3CEF}" type="sibTrans" cxnId="{5B4AB16D-B1EC-40C5-8393-328B0326D276}">
      <dgm:prSet/>
      <dgm:spPr/>
      <dgm:t>
        <a:bodyPr/>
        <a:lstStyle/>
        <a:p>
          <a:endParaRPr lang="en-US"/>
        </a:p>
      </dgm:t>
    </dgm:pt>
    <dgm:pt modelId="{539FFD8A-9C32-44E0-9D7F-457AB686ACA9}">
      <dgm:prSet/>
      <dgm:spPr/>
      <dgm:t>
        <a:bodyPr/>
        <a:lstStyle/>
        <a:p>
          <a:r>
            <a:rPr lang="en-US"/>
            <a:t>Present yourself as the child’s answer.</a:t>
          </a:r>
        </a:p>
      </dgm:t>
    </dgm:pt>
    <dgm:pt modelId="{979B0994-CB01-429E-AC8D-1ABF1B4CAFA6}" type="parTrans" cxnId="{23A55540-B7C2-4E72-BB91-16A94EF1D187}">
      <dgm:prSet/>
      <dgm:spPr/>
      <dgm:t>
        <a:bodyPr/>
        <a:lstStyle/>
        <a:p>
          <a:endParaRPr lang="en-US"/>
        </a:p>
      </dgm:t>
    </dgm:pt>
    <dgm:pt modelId="{A21552BB-6764-4FC2-B93D-1FF0E4146D8D}" type="sibTrans" cxnId="{23A55540-B7C2-4E72-BB91-16A94EF1D187}">
      <dgm:prSet/>
      <dgm:spPr/>
      <dgm:t>
        <a:bodyPr/>
        <a:lstStyle/>
        <a:p>
          <a:endParaRPr lang="en-US"/>
        </a:p>
      </dgm:t>
    </dgm:pt>
    <dgm:pt modelId="{85B0949D-832F-4181-9862-1143D5340BA3}">
      <dgm:prSet/>
      <dgm:spPr/>
      <dgm:t>
        <a:bodyPr/>
        <a:lstStyle/>
        <a:p>
          <a:r>
            <a:rPr lang="en-US"/>
            <a:t>Protect</a:t>
          </a:r>
        </a:p>
      </dgm:t>
    </dgm:pt>
    <dgm:pt modelId="{654A9517-4AC0-4F84-8AD7-9A5FE7877A6A}" type="parTrans" cxnId="{958A9AC7-9A8D-4606-8064-84BD5120740E}">
      <dgm:prSet/>
      <dgm:spPr/>
      <dgm:t>
        <a:bodyPr/>
        <a:lstStyle/>
        <a:p>
          <a:endParaRPr lang="en-US"/>
        </a:p>
      </dgm:t>
    </dgm:pt>
    <dgm:pt modelId="{CDB57C79-53E7-40E0-8562-FCC077B2890D}" type="sibTrans" cxnId="{958A9AC7-9A8D-4606-8064-84BD5120740E}">
      <dgm:prSet/>
      <dgm:spPr/>
      <dgm:t>
        <a:bodyPr/>
        <a:lstStyle/>
        <a:p>
          <a:endParaRPr lang="en-US"/>
        </a:p>
      </dgm:t>
    </dgm:pt>
    <dgm:pt modelId="{0E099374-4624-4C08-9375-1184E45AD09D}">
      <dgm:prSet/>
      <dgm:spPr/>
      <dgm:t>
        <a:bodyPr/>
        <a:lstStyle/>
        <a:p>
          <a:r>
            <a:rPr lang="en-US"/>
            <a:t>Protect the child’s dignity.</a:t>
          </a:r>
        </a:p>
      </dgm:t>
    </dgm:pt>
    <dgm:pt modelId="{543AE338-0514-4A12-AB6C-CD9F11EDC51A}" type="parTrans" cxnId="{D76EF6F5-9B3B-4BB8-92E6-5F3B48577CD0}">
      <dgm:prSet/>
      <dgm:spPr/>
      <dgm:t>
        <a:bodyPr/>
        <a:lstStyle/>
        <a:p>
          <a:endParaRPr lang="en-US"/>
        </a:p>
      </dgm:t>
    </dgm:pt>
    <dgm:pt modelId="{80BA5C8C-806F-4FA8-99FE-5F0987F39507}" type="sibTrans" cxnId="{D76EF6F5-9B3B-4BB8-92E6-5F3B48577CD0}">
      <dgm:prSet/>
      <dgm:spPr/>
      <dgm:t>
        <a:bodyPr/>
        <a:lstStyle/>
        <a:p>
          <a:endParaRPr lang="en-US"/>
        </a:p>
      </dgm:t>
    </dgm:pt>
    <dgm:pt modelId="{0D598E34-5BF1-4B8E-BACE-03926937A198}">
      <dgm:prSet/>
      <dgm:spPr/>
      <dgm:t>
        <a:bodyPr/>
        <a:lstStyle/>
        <a:p>
          <a:r>
            <a:rPr lang="en-US"/>
            <a:t>Act</a:t>
          </a:r>
        </a:p>
      </dgm:t>
    </dgm:pt>
    <dgm:pt modelId="{75253E62-5F41-46BF-B449-312333611D83}" type="parTrans" cxnId="{2CD0D815-BD7B-4F57-8D87-3467CCAD53C9}">
      <dgm:prSet/>
      <dgm:spPr/>
      <dgm:t>
        <a:bodyPr/>
        <a:lstStyle/>
        <a:p>
          <a:endParaRPr lang="en-US"/>
        </a:p>
      </dgm:t>
    </dgm:pt>
    <dgm:pt modelId="{1ABAAADE-8291-452D-B923-BBF7CBE42B24}" type="sibTrans" cxnId="{2CD0D815-BD7B-4F57-8D87-3467CCAD53C9}">
      <dgm:prSet/>
      <dgm:spPr/>
      <dgm:t>
        <a:bodyPr/>
        <a:lstStyle/>
        <a:p>
          <a:endParaRPr lang="en-US"/>
        </a:p>
      </dgm:t>
    </dgm:pt>
    <dgm:pt modelId="{73C36DC9-A877-4CE0-AEB7-C44CA4B6F9BC}">
      <dgm:prSet/>
      <dgm:spPr/>
      <dgm:t>
        <a:bodyPr/>
        <a:lstStyle/>
        <a:p>
          <a:r>
            <a:rPr lang="en-US"/>
            <a:t>Act as the child’s comforter and compass point.</a:t>
          </a:r>
        </a:p>
      </dgm:t>
    </dgm:pt>
    <dgm:pt modelId="{B3C8A025-FA60-4F5F-9172-90B69CCF22E5}" type="parTrans" cxnId="{40994CF3-F5A0-496F-9E38-CB86BF4E923B}">
      <dgm:prSet/>
      <dgm:spPr/>
      <dgm:t>
        <a:bodyPr/>
        <a:lstStyle/>
        <a:p>
          <a:endParaRPr lang="en-US"/>
        </a:p>
      </dgm:t>
    </dgm:pt>
    <dgm:pt modelId="{6CD7CFC5-9B79-4DAF-8CFB-AC0CEA95A4FD}" type="sibTrans" cxnId="{40994CF3-F5A0-496F-9E38-CB86BF4E923B}">
      <dgm:prSet/>
      <dgm:spPr/>
      <dgm:t>
        <a:bodyPr/>
        <a:lstStyle/>
        <a:p>
          <a:endParaRPr lang="en-US"/>
        </a:p>
      </dgm:t>
    </dgm:pt>
    <dgm:pt modelId="{7E382121-859C-488E-86CC-02072ACE5C18}">
      <dgm:prSet/>
      <dgm:spPr/>
      <dgm:t>
        <a:bodyPr/>
        <a:lstStyle/>
        <a:p>
          <a:r>
            <a:rPr lang="en-US"/>
            <a:t>Take</a:t>
          </a:r>
        </a:p>
      </dgm:t>
    </dgm:pt>
    <dgm:pt modelId="{FFF2F18E-8B24-46C4-B7E3-A5E8E59CAB69}" type="parTrans" cxnId="{E7131F33-AA1D-4EEB-BF30-348F4B0E23FC}">
      <dgm:prSet/>
      <dgm:spPr/>
      <dgm:t>
        <a:bodyPr/>
        <a:lstStyle/>
        <a:p>
          <a:endParaRPr lang="en-US"/>
        </a:p>
      </dgm:t>
    </dgm:pt>
    <dgm:pt modelId="{7946C54B-CE3E-4EED-BF68-D307B4828147}" type="sibTrans" cxnId="{E7131F33-AA1D-4EEB-BF30-348F4B0E23FC}">
      <dgm:prSet/>
      <dgm:spPr/>
      <dgm:t>
        <a:bodyPr/>
        <a:lstStyle/>
        <a:p>
          <a:endParaRPr lang="en-US"/>
        </a:p>
      </dgm:t>
    </dgm:pt>
    <dgm:pt modelId="{DA409DC5-4EFA-4FB4-97A1-E21ECCE0F740}">
      <dgm:prSet/>
      <dgm:spPr/>
      <dgm:t>
        <a:bodyPr/>
        <a:lstStyle/>
        <a:p>
          <a:r>
            <a:rPr lang="en-US"/>
            <a:t>Take charge of situations and circumstances.</a:t>
          </a:r>
        </a:p>
      </dgm:t>
    </dgm:pt>
    <dgm:pt modelId="{C8013840-1C0A-4FE4-B8D2-DF5437BB164B}" type="parTrans" cxnId="{7A5FD433-A14D-49ED-A044-EE5F2ADF88FA}">
      <dgm:prSet/>
      <dgm:spPr/>
      <dgm:t>
        <a:bodyPr/>
        <a:lstStyle/>
        <a:p>
          <a:endParaRPr lang="en-US"/>
        </a:p>
      </dgm:t>
    </dgm:pt>
    <dgm:pt modelId="{6C856FFA-43D3-4652-82D1-35FED22C65F4}" type="sibTrans" cxnId="{7A5FD433-A14D-49ED-A044-EE5F2ADF88FA}">
      <dgm:prSet/>
      <dgm:spPr/>
      <dgm:t>
        <a:bodyPr/>
        <a:lstStyle/>
        <a:p>
          <a:endParaRPr lang="en-US"/>
        </a:p>
      </dgm:t>
    </dgm:pt>
    <dgm:pt modelId="{561CA745-2FB1-4952-A7C5-B64E0469CFC1}">
      <dgm:prSet/>
      <dgm:spPr/>
      <dgm:t>
        <a:bodyPr/>
        <a:lstStyle/>
        <a:p>
          <a:r>
            <a:rPr lang="en-US"/>
            <a:t>Take</a:t>
          </a:r>
        </a:p>
      </dgm:t>
    </dgm:pt>
    <dgm:pt modelId="{9208C50E-EE9C-4806-AD55-642D80173627}" type="parTrans" cxnId="{E641EBEA-0DA5-4871-B67D-C09901950056}">
      <dgm:prSet/>
      <dgm:spPr/>
      <dgm:t>
        <a:bodyPr/>
        <a:lstStyle/>
        <a:p>
          <a:endParaRPr lang="en-US"/>
        </a:p>
      </dgm:t>
    </dgm:pt>
    <dgm:pt modelId="{FCB03716-C831-49C6-944A-D71FE63BEC88}" type="sibTrans" cxnId="{E641EBEA-0DA5-4871-B67D-C09901950056}">
      <dgm:prSet/>
      <dgm:spPr/>
      <dgm:t>
        <a:bodyPr/>
        <a:lstStyle/>
        <a:p>
          <a:endParaRPr lang="en-US"/>
        </a:p>
      </dgm:t>
    </dgm:pt>
    <dgm:pt modelId="{70B26086-A594-43ED-87E1-CDA96E470503}">
      <dgm:prSet/>
      <dgm:spPr/>
      <dgm:t>
        <a:bodyPr/>
        <a:lstStyle/>
        <a:p>
          <a:r>
            <a:rPr lang="en-US"/>
            <a:t>Take the lead in solving problems.</a:t>
          </a:r>
        </a:p>
      </dgm:t>
    </dgm:pt>
    <dgm:pt modelId="{CFBD2C5C-7F15-481C-ADCB-5AACD5A0BDDF}" type="parTrans" cxnId="{3A6A6BD1-7D8B-4D94-B712-60DD1C72EC14}">
      <dgm:prSet/>
      <dgm:spPr/>
      <dgm:t>
        <a:bodyPr/>
        <a:lstStyle/>
        <a:p>
          <a:endParaRPr lang="en-US"/>
        </a:p>
      </dgm:t>
    </dgm:pt>
    <dgm:pt modelId="{57E4E1E9-FF3E-40A7-BD3D-9AF0E630596C}" type="sibTrans" cxnId="{3A6A6BD1-7D8B-4D94-B712-60DD1C72EC14}">
      <dgm:prSet/>
      <dgm:spPr/>
      <dgm:t>
        <a:bodyPr/>
        <a:lstStyle/>
        <a:p>
          <a:endParaRPr lang="en-US"/>
        </a:p>
      </dgm:t>
    </dgm:pt>
    <dgm:pt modelId="{7B28021A-1BF0-4418-A16E-85BC0C5DB61E}">
      <dgm:prSet/>
      <dgm:spPr/>
      <dgm:t>
        <a:bodyPr/>
        <a:lstStyle/>
        <a:p>
          <a:r>
            <a:rPr lang="en-US"/>
            <a:t>Be</a:t>
          </a:r>
        </a:p>
      </dgm:t>
    </dgm:pt>
    <dgm:pt modelId="{26123876-6600-4866-81EF-B754D8472373}" type="parTrans" cxnId="{447F956B-DD14-4B1C-82CA-2FA008388319}">
      <dgm:prSet/>
      <dgm:spPr/>
      <dgm:t>
        <a:bodyPr/>
        <a:lstStyle/>
        <a:p>
          <a:endParaRPr lang="en-US"/>
        </a:p>
      </dgm:t>
    </dgm:pt>
    <dgm:pt modelId="{6D2AAB65-6E88-42EA-AB08-88D341920433}" type="sibTrans" cxnId="{447F956B-DD14-4B1C-82CA-2FA008388319}">
      <dgm:prSet/>
      <dgm:spPr/>
      <dgm:t>
        <a:bodyPr/>
        <a:lstStyle/>
        <a:p>
          <a:endParaRPr lang="en-US"/>
        </a:p>
      </dgm:t>
    </dgm:pt>
    <dgm:pt modelId="{457ADA28-D7BB-4564-8093-E70B0B3F72B7}">
      <dgm:prSet/>
      <dgm:spPr/>
      <dgm:t>
        <a:bodyPr/>
        <a:lstStyle/>
        <a:p>
          <a:r>
            <a:rPr lang="en-US"/>
            <a:t>Be trustworthy.</a:t>
          </a:r>
        </a:p>
      </dgm:t>
    </dgm:pt>
    <dgm:pt modelId="{2CF54AD6-81BF-4597-BF87-6F83B295E8DA}" type="parTrans" cxnId="{129315B2-996D-482D-AFBF-3F783F426E74}">
      <dgm:prSet/>
      <dgm:spPr/>
      <dgm:t>
        <a:bodyPr/>
        <a:lstStyle/>
        <a:p>
          <a:endParaRPr lang="en-US"/>
        </a:p>
      </dgm:t>
    </dgm:pt>
    <dgm:pt modelId="{F4EDC15E-F602-404B-B2D5-129ABC0AC738}" type="sibTrans" cxnId="{129315B2-996D-482D-AFBF-3F783F426E74}">
      <dgm:prSet/>
      <dgm:spPr/>
      <dgm:t>
        <a:bodyPr/>
        <a:lstStyle/>
        <a:p>
          <a:endParaRPr lang="en-US"/>
        </a:p>
      </dgm:t>
    </dgm:pt>
    <dgm:pt modelId="{7C117ED3-82F0-4351-A01D-D8C6E4DDE793}" type="pres">
      <dgm:prSet presAssocID="{10482096-CF64-408C-8A34-F6B5B8D78B0A}" presName="Name0" presStyleCnt="0">
        <dgm:presLayoutVars>
          <dgm:dir/>
          <dgm:animLvl val="lvl"/>
          <dgm:resizeHandles val="exact"/>
        </dgm:presLayoutVars>
      </dgm:prSet>
      <dgm:spPr/>
    </dgm:pt>
    <dgm:pt modelId="{39E226CE-C0CF-41AD-92AC-9779734DF653}" type="pres">
      <dgm:prSet presAssocID="{06BAC720-63B4-4BEB-9C63-3FB8F943FF94}" presName="linNode" presStyleCnt="0"/>
      <dgm:spPr/>
    </dgm:pt>
    <dgm:pt modelId="{7DB2253E-16DC-4513-B9FE-A1B51C775AE2}" type="pres">
      <dgm:prSet presAssocID="{06BAC720-63B4-4BEB-9C63-3FB8F943FF94}" presName="parentText" presStyleLbl="alignNode1" presStyleIdx="0" presStyleCnt="7">
        <dgm:presLayoutVars>
          <dgm:chMax val="1"/>
          <dgm:bulletEnabled/>
        </dgm:presLayoutVars>
      </dgm:prSet>
      <dgm:spPr/>
    </dgm:pt>
    <dgm:pt modelId="{01227E26-C51C-4EF7-B952-54639A842A42}" type="pres">
      <dgm:prSet presAssocID="{06BAC720-63B4-4BEB-9C63-3FB8F943FF94}" presName="descendantText" presStyleLbl="alignAccFollowNode1" presStyleIdx="0" presStyleCnt="7">
        <dgm:presLayoutVars>
          <dgm:bulletEnabled/>
        </dgm:presLayoutVars>
      </dgm:prSet>
      <dgm:spPr/>
    </dgm:pt>
    <dgm:pt modelId="{435DB0FA-7882-44DB-9D65-C86EEF6F5AAB}" type="pres">
      <dgm:prSet presAssocID="{D7C4D6F7-81A2-4A4E-AB46-36873A2C241A}" presName="sp" presStyleCnt="0"/>
      <dgm:spPr/>
    </dgm:pt>
    <dgm:pt modelId="{0BF4E367-CB99-4FDC-B776-ADF1C755E9ED}" type="pres">
      <dgm:prSet presAssocID="{92A11D57-8402-4DB1-B4EF-D6CBCF4759B5}" presName="linNode" presStyleCnt="0"/>
      <dgm:spPr/>
    </dgm:pt>
    <dgm:pt modelId="{4B4D8A5C-32BC-452B-9064-5BB601C1BCC0}" type="pres">
      <dgm:prSet presAssocID="{92A11D57-8402-4DB1-B4EF-D6CBCF4759B5}" presName="parentText" presStyleLbl="alignNode1" presStyleIdx="1" presStyleCnt="7">
        <dgm:presLayoutVars>
          <dgm:chMax val="1"/>
          <dgm:bulletEnabled/>
        </dgm:presLayoutVars>
      </dgm:prSet>
      <dgm:spPr/>
    </dgm:pt>
    <dgm:pt modelId="{6AC98DA5-B079-4A7F-B97B-13235A21AD66}" type="pres">
      <dgm:prSet presAssocID="{92A11D57-8402-4DB1-B4EF-D6CBCF4759B5}" presName="descendantText" presStyleLbl="alignAccFollowNode1" presStyleIdx="1" presStyleCnt="7">
        <dgm:presLayoutVars>
          <dgm:bulletEnabled/>
        </dgm:presLayoutVars>
      </dgm:prSet>
      <dgm:spPr/>
    </dgm:pt>
    <dgm:pt modelId="{0E339D4B-7E07-4365-B811-411B415DB481}" type="pres">
      <dgm:prSet presAssocID="{AB24E8B5-8308-49C4-BB62-7AF8AC5C3CEF}" presName="sp" presStyleCnt="0"/>
      <dgm:spPr/>
    </dgm:pt>
    <dgm:pt modelId="{4F4BD005-841F-4608-AA71-B04266FF7AE9}" type="pres">
      <dgm:prSet presAssocID="{85B0949D-832F-4181-9862-1143D5340BA3}" presName="linNode" presStyleCnt="0"/>
      <dgm:spPr/>
    </dgm:pt>
    <dgm:pt modelId="{65023BC0-6EF5-4A72-B1AC-08555B772A54}" type="pres">
      <dgm:prSet presAssocID="{85B0949D-832F-4181-9862-1143D5340BA3}" presName="parentText" presStyleLbl="alignNode1" presStyleIdx="2" presStyleCnt="7">
        <dgm:presLayoutVars>
          <dgm:chMax val="1"/>
          <dgm:bulletEnabled/>
        </dgm:presLayoutVars>
      </dgm:prSet>
      <dgm:spPr/>
    </dgm:pt>
    <dgm:pt modelId="{4322383E-06A4-413C-89E7-F29809E97B3C}" type="pres">
      <dgm:prSet presAssocID="{85B0949D-832F-4181-9862-1143D5340BA3}" presName="descendantText" presStyleLbl="alignAccFollowNode1" presStyleIdx="2" presStyleCnt="7">
        <dgm:presLayoutVars>
          <dgm:bulletEnabled/>
        </dgm:presLayoutVars>
      </dgm:prSet>
      <dgm:spPr/>
    </dgm:pt>
    <dgm:pt modelId="{747B44DA-2140-49DD-9B01-6B1676D96FC7}" type="pres">
      <dgm:prSet presAssocID="{CDB57C79-53E7-40E0-8562-FCC077B2890D}" presName="sp" presStyleCnt="0"/>
      <dgm:spPr/>
    </dgm:pt>
    <dgm:pt modelId="{4FEF9C57-982A-47E7-BE4C-1F77FF6890E3}" type="pres">
      <dgm:prSet presAssocID="{0D598E34-5BF1-4B8E-BACE-03926937A198}" presName="linNode" presStyleCnt="0"/>
      <dgm:spPr/>
    </dgm:pt>
    <dgm:pt modelId="{0B6D3745-5608-43E8-A154-8632E5B88F9F}" type="pres">
      <dgm:prSet presAssocID="{0D598E34-5BF1-4B8E-BACE-03926937A198}" presName="parentText" presStyleLbl="alignNode1" presStyleIdx="3" presStyleCnt="7">
        <dgm:presLayoutVars>
          <dgm:chMax val="1"/>
          <dgm:bulletEnabled/>
        </dgm:presLayoutVars>
      </dgm:prSet>
      <dgm:spPr/>
    </dgm:pt>
    <dgm:pt modelId="{87BAB7D3-34A0-4607-99AA-53BDB5D11672}" type="pres">
      <dgm:prSet presAssocID="{0D598E34-5BF1-4B8E-BACE-03926937A198}" presName="descendantText" presStyleLbl="alignAccFollowNode1" presStyleIdx="3" presStyleCnt="7">
        <dgm:presLayoutVars>
          <dgm:bulletEnabled/>
        </dgm:presLayoutVars>
      </dgm:prSet>
      <dgm:spPr/>
    </dgm:pt>
    <dgm:pt modelId="{8F63D2A0-1F81-4D9F-9342-1DF8C38A5569}" type="pres">
      <dgm:prSet presAssocID="{1ABAAADE-8291-452D-B923-BBF7CBE42B24}" presName="sp" presStyleCnt="0"/>
      <dgm:spPr/>
    </dgm:pt>
    <dgm:pt modelId="{179FD9FE-7489-4D2E-91F8-87288042AFD2}" type="pres">
      <dgm:prSet presAssocID="{7E382121-859C-488E-86CC-02072ACE5C18}" presName="linNode" presStyleCnt="0"/>
      <dgm:spPr/>
    </dgm:pt>
    <dgm:pt modelId="{98EAD891-10DF-4363-AFEC-94AECE5E1981}" type="pres">
      <dgm:prSet presAssocID="{7E382121-859C-488E-86CC-02072ACE5C18}" presName="parentText" presStyleLbl="alignNode1" presStyleIdx="4" presStyleCnt="7">
        <dgm:presLayoutVars>
          <dgm:chMax val="1"/>
          <dgm:bulletEnabled/>
        </dgm:presLayoutVars>
      </dgm:prSet>
      <dgm:spPr/>
    </dgm:pt>
    <dgm:pt modelId="{16AB7C7E-E7B1-4B1C-B8D7-C71075D41579}" type="pres">
      <dgm:prSet presAssocID="{7E382121-859C-488E-86CC-02072ACE5C18}" presName="descendantText" presStyleLbl="alignAccFollowNode1" presStyleIdx="4" presStyleCnt="7">
        <dgm:presLayoutVars>
          <dgm:bulletEnabled/>
        </dgm:presLayoutVars>
      </dgm:prSet>
      <dgm:spPr/>
    </dgm:pt>
    <dgm:pt modelId="{99552900-4707-4D7C-A50F-AE4B0BEF7595}" type="pres">
      <dgm:prSet presAssocID="{7946C54B-CE3E-4EED-BF68-D307B4828147}" presName="sp" presStyleCnt="0"/>
      <dgm:spPr/>
    </dgm:pt>
    <dgm:pt modelId="{AD3FAB81-C84C-4D1D-84E4-429A4C6F0D66}" type="pres">
      <dgm:prSet presAssocID="{561CA745-2FB1-4952-A7C5-B64E0469CFC1}" presName="linNode" presStyleCnt="0"/>
      <dgm:spPr/>
    </dgm:pt>
    <dgm:pt modelId="{37E77B5A-D517-4F3C-BD18-213E0B3E1BA4}" type="pres">
      <dgm:prSet presAssocID="{561CA745-2FB1-4952-A7C5-B64E0469CFC1}" presName="parentText" presStyleLbl="alignNode1" presStyleIdx="5" presStyleCnt="7">
        <dgm:presLayoutVars>
          <dgm:chMax val="1"/>
          <dgm:bulletEnabled/>
        </dgm:presLayoutVars>
      </dgm:prSet>
      <dgm:spPr/>
    </dgm:pt>
    <dgm:pt modelId="{E0B40452-9C0D-4A98-80F5-76A038816277}" type="pres">
      <dgm:prSet presAssocID="{561CA745-2FB1-4952-A7C5-B64E0469CFC1}" presName="descendantText" presStyleLbl="alignAccFollowNode1" presStyleIdx="5" presStyleCnt="7">
        <dgm:presLayoutVars>
          <dgm:bulletEnabled/>
        </dgm:presLayoutVars>
      </dgm:prSet>
      <dgm:spPr/>
    </dgm:pt>
    <dgm:pt modelId="{D3315018-173E-413D-B645-F8690C9BA444}" type="pres">
      <dgm:prSet presAssocID="{FCB03716-C831-49C6-944A-D71FE63BEC88}" presName="sp" presStyleCnt="0"/>
      <dgm:spPr/>
    </dgm:pt>
    <dgm:pt modelId="{61F769C5-C69E-4E82-911D-A84ACEE2C79F}" type="pres">
      <dgm:prSet presAssocID="{7B28021A-1BF0-4418-A16E-85BC0C5DB61E}" presName="linNode" presStyleCnt="0"/>
      <dgm:spPr/>
    </dgm:pt>
    <dgm:pt modelId="{647236A9-88B8-45BC-B06B-78504E6D98FD}" type="pres">
      <dgm:prSet presAssocID="{7B28021A-1BF0-4418-A16E-85BC0C5DB61E}" presName="parentText" presStyleLbl="alignNode1" presStyleIdx="6" presStyleCnt="7">
        <dgm:presLayoutVars>
          <dgm:chMax val="1"/>
          <dgm:bulletEnabled/>
        </dgm:presLayoutVars>
      </dgm:prSet>
      <dgm:spPr/>
    </dgm:pt>
    <dgm:pt modelId="{8644A5FC-92C3-428F-A33B-53854EFFECB2}" type="pres">
      <dgm:prSet presAssocID="{7B28021A-1BF0-4418-A16E-85BC0C5DB61E}" presName="descendantText" presStyleLbl="alignAccFollowNode1" presStyleIdx="6" presStyleCnt="7">
        <dgm:presLayoutVars>
          <dgm:bulletEnabled/>
        </dgm:presLayoutVars>
      </dgm:prSet>
      <dgm:spPr/>
    </dgm:pt>
  </dgm:ptLst>
  <dgm:cxnLst>
    <dgm:cxn modelId="{2CD0D815-BD7B-4F57-8D87-3467CCAD53C9}" srcId="{10482096-CF64-408C-8A34-F6B5B8D78B0A}" destId="{0D598E34-5BF1-4B8E-BACE-03926937A198}" srcOrd="3" destOrd="0" parTransId="{75253E62-5F41-46BF-B449-312333611D83}" sibTransId="{1ABAAADE-8291-452D-B923-BBF7CBE42B24}"/>
    <dgm:cxn modelId="{C85E0829-D1D2-4A9E-B1EB-DCB91E3A4425}" type="presOf" srcId="{85B0949D-832F-4181-9862-1143D5340BA3}" destId="{65023BC0-6EF5-4A72-B1AC-08555B772A54}" srcOrd="0" destOrd="0" presId="urn:microsoft.com/office/officeart/2016/7/layout/VerticalSolidActionList"/>
    <dgm:cxn modelId="{74AC6531-CF2D-4E35-B717-8A2A9E4CC078}" type="presOf" srcId="{06BAC720-63B4-4BEB-9C63-3FB8F943FF94}" destId="{7DB2253E-16DC-4513-B9FE-A1B51C775AE2}" srcOrd="0" destOrd="0" presId="urn:microsoft.com/office/officeart/2016/7/layout/VerticalSolidActionList"/>
    <dgm:cxn modelId="{E7131F33-AA1D-4EEB-BF30-348F4B0E23FC}" srcId="{10482096-CF64-408C-8A34-F6B5B8D78B0A}" destId="{7E382121-859C-488E-86CC-02072ACE5C18}" srcOrd="4" destOrd="0" parTransId="{FFF2F18E-8B24-46C4-B7E3-A5E8E59CAB69}" sibTransId="{7946C54B-CE3E-4EED-BF68-D307B4828147}"/>
    <dgm:cxn modelId="{7A5FD433-A14D-49ED-A044-EE5F2ADF88FA}" srcId="{7E382121-859C-488E-86CC-02072ACE5C18}" destId="{DA409DC5-4EFA-4FB4-97A1-E21ECCE0F740}" srcOrd="0" destOrd="0" parTransId="{C8013840-1C0A-4FE4-B8D2-DF5437BB164B}" sibTransId="{6C856FFA-43D3-4652-82D1-35FED22C65F4}"/>
    <dgm:cxn modelId="{3DAFF337-65AD-4E61-8445-AB9D7D9A70AA}" type="presOf" srcId="{EB7018FE-EFAA-40C5-ABF3-6B382B71FA13}" destId="{01227E26-C51C-4EF7-B952-54639A842A42}" srcOrd="0" destOrd="0" presId="urn:microsoft.com/office/officeart/2016/7/layout/VerticalSolidActionList"/>
    <dgm:cxn modelId="{23A55540-B7C2-4E72-BB91-16A94EF1D187}" srcId="{92A11D57-8402-4DB1-B4EF-D6CBCF4759B5}" destId="{539FFD8A-9C32-44E0-9D7F-457AB686ACA9}" srcOrd="0" destOrd="0" parTransId="{979B0994-CB01-429E-AC8D-1ABF1B4CAFA6}" sibTransId="{A21552BB-6764-4FC2-B93D-1FF0E4146D8D}"/>
    <dgm:cxn modelId="{447F956B-DD14-4B1C-82CA-2FA008388319}" srcId="{10482096-CF64-408C-8A34-F6B5B8D78B0A}" destId="{7B28021A-1BF0-4418-A16E-85BC0C5DB61E}" srcOrd="6" destOrd="0" parTransId="{26123876-6600-4866-81EF-B754D8472373}" sibTransId="{6D2AAB65-6E88-42EA-AB08-88D341920433}"/>
    <dgm:cxn modelId="{5B4AB16D-B1EC-40C5-8393-328B0326D276}" srcId="{10482096-CF64-408C-8A34-F6B5B8D78B0A}" destId="{92A11D57-8402-4DB1-B4EF-D6CBCF4759B5}" srcOrd="1" destOrd="0" parTransId="{8AF7DDD5-1316-489D-B0AC-9D0F87F2764A}" sibTransId="{AB24E8B5-8308-49C4-BB62-7AF8AC5C3CEF}"/>
    <dgm:cxn modelId="{DF281776-CA73-474E-9CE4-14C5009146A3}" type="presOf" srcId="{539FFD8A-9C32-44E0-9D7F-457AB686ACA9}" destId="{6AC98DA5-B079-4A7F-B97B-13235A21AD66}" srcOrd="0" destOrd="0" presId="urn:microsoft.com/office/officeart/2016/7/layout/VerticalSolidActionList"/>
    <dgm:cxn modelId="{82519477-F81A-40C9-AD59-2C0C665C0223}" type="presOf" srcId="{7B28021A-1BF0-4418-A16E-85BC0C5DB61E}" destId="{647236A9-88B8-45BC-B06B-78504E6D98FD}" srcOrd="0" destOrd="0" presId="urn:microsoft.com/office/officeart/2016/7/layout/VerticalSolidActionList"/>
    <dgm:cxn modelId="{8DECB858-0375-40E8-BBDD-81C3EAD83164}" srcId="{06BAC720-63B4-4BEB-9C63-3FB8F943FF94}" destId="{EB7018FE-EFAA-40C5-ABF3-6B382B71FA13}" srcOrd="0" destOrd="0" parTransId="{B4297492-EF3D-4ED4-9185-2E05D07143C9}" sibTransId="{8769553C-E27B-4E1E-8345-CCC7C65DC9B9}"/>
    <dgm:cxn modelId="{0F0A7F8B-BEAA-4104-BB32-9BDCFFA24C17}" type="presOf" srcId="{7E382121-859C-488E-86CC-02072ACE5C18}" destId="{98EAD891-10DF-4363-AFEC-94AECE5E1981}" srcOrd="0" destOrd="0" presId="urn:microsoft.com/office/officeart/2016/7/layout/VerticalSolidActionList"/>
    <dgm:cxn modelId="{3C2DD88B-350B-4D4B-8229-78C3380259EF}" type="presOf" srcId="{0D598E34-5BF1-4B8E-BACE-03926937A198}" destId="{0B6D3745-5608-43E8-A154-8632E5B88F9F}" srcOrd="0" destOrd="0" presId="urn:microsoft.com/office/officeart/2016/7/layout/VerticalSolidActionList"/>
    <dgm:cxn modelId="{6273E8A1-1A8A-411D-ADD9-0D6451D790AA}" type="presOf" srcId="{457ADA28-D7BB-4564-8093-E70B0B3F72B7}" destId="{8644A5FC-92C3-428F-A33B-53854EFFECB2}" srcOrd="0" destOrd="0" presId="urn:microsoft.com/office/officeart/2016/7/layout/VerticalSolidActionList"/>
    <dgm:cxn modelId="{20551DB1-46A1-4B96-AF07-15F3AD35ECD8}" type="presOf" srcId="{73C36DC9-A877-4CE0-AEB7-C44CA4B6F9BC}" destId="{87BAB7D3-34A0-4607-99AA-53BDB5D11672}" srcOrd="0" destOrd="0" presId="urn:microsoft.com/office/officeart/2016/7/layout/VerticalSolidActionList"/>
    <dgm:cxn modelId="{129315B2-996D-482D-AFBF-3F783F426E74}" srcId="{7B28021A-1BF0-4418-A16E-85BC0C5DB61E}" destId="{457ADA28-D7BB-4564-8093-E70B0B3F72B7}" srcOrd="0" destOrd="0" parTransId="{2CF54AD6-81BF-4597-BF87-6F83B295E8DA}" sibTransId="{F4EDC15E-F602-404B-B2D5-129ABC0AC738}"/>
    <dgm:cxn modelId="{6DEC1BC3-3E2E-436D-A3FA-661BB8D210A3}" type="presOf" srcId="{70B26086-A594-43ED-87E1-CDA96E470503}" destId="{E0B40452-9C0D-4A98-80F5-76A038816277}" srcOrd="0" destOrd="0" presId="urn:microsoft.com/office/officeart/2016/7/layout/VerticalSolidActionList"/>
    <dgm:cxn modelId="{958A9AC7-9A8D-4606-8064-84BD5120740E}" srcId="{10482096-CF64-408C-8A34-F6B5B8D78B0A}" destId="{85B0949D-832F-4181-9862-1143D5340BA3}" srcOrd="2" destOrd="0" parTransId="{654A9517-4AC0-4F84-8AD7-9A5FE7877A6A}" sibTransId="{CDB57C79-53E7-40E0-8562-FCC077B2890D}"/>
    <dgm:cxn modelId="{3A6A6BD1-7D8B-4D94-B712-60DD1C72EC14}" srcId="{561CA745-2FB1-4952-A7C5-B64E0469CFC1}" destId="{70B26086-A594-43ED-87E1-CDA96E470503}" srcOrd="0" destOrd="0" parTransId="{CFBD2C5C-7F15-481C-ADCB-5AACD5A0BDDF}" sibTransId="{57E4E1E9-FF3E-40A7-BD3D-9AF0E630596C}"/>
    <dgm:cxn modelId="{2FC5D5D2-52F9-4B91-B7E1-269CA87A89F1}" type="presOf" srcId="{0E099374-4624-4C08-9375-1184E45AD09D}" destId="{4322383E-06A4-413C-89E7-F29809E97B3C}" srcOrd="0" destOrd="0" presId="urn:microsoft.com/office/officeart/2016/7/layout/VerticalSolidActionList"/>
    <dgm:cxn modelId="{B793FCD4-CADA-4A6D-A222-C7BB039FED3B}" type="presOf" srcId="{10482096-CF64-408C-8A34-F6B5B8D78B0A}" destId="{7C117ED3-82F0-4351-A01D-D8C6E4DDE793}" srcOrd="0" destOrd="0" presId="urn:microsoft.com/office/officeart/2016/7/layout/VerticalSolidActionList"/>
    <dgm:cxn modelId="{0BF156E5-6576-4C1E-B0BE-DFCAFF92EFD8}" srcId="{10482096-CF64-408C-8A34-F6B5B8D78B0A}" destId="{06BAC720-63B4-4BEB-9C63-3FB8F943FF94}" srcOrd="0" destOrd="0" parTransId="{148147DF-CA8E-4817-BBB6-636D80E54B66}" sibTransId="{D7C4D6F7-81A2-4A4E-AB46-36873A2C241A}"/>
    <dgm:cxn modelId="{E641EBEA-0DA5-4871-B67D-C09901950056}" srcId="{10482096-CF64-408C-8A34-F6B5B8D78B0A}" destId="{561CA745-2FB1-4952-A7C5-B64E0469CFC1}" srcOrd="5" destOrd="0" parTransId="{9208C50E-EE9C-4806-AD55-642D80173627}" sibTransId="{FCB03716-C831-49C6-944A-D71FE63BEC88}"/>
    <dgm:cxn modelId="{18F8BDED-3416-4C5F-B795-00AE61BC3F92}" type="presOf" srcId="{561CA745-2FB1-4952-A7C5-B64E0469CFC1}" destId="{37E77B5A-D517-4F3C-BD18-213E0B3E1BA4}" srcOrd="0" destOrd="0" presId="urn:microsoft.com/office/officeart/2016/7/layout/VerticalSolidActionList"/>
    <dgm:cxn modelId="{40994CF3-F5A0-496F-9E38-CB86BF4E923B}" srcId="{0D598E34-5BF1-4B8E-BACE-03926937A198}" destId="{73C36DC9-A877-4CE0-AEB7-C44CA4B6F9BC}" srcOrd="0" destOrd="0" parTransId="{B3C8A025-FA60-4F5F-9172-90B69CCF22E5}" sibTransId="{6CD7CFC5-9B79-4DAF-8CFB-AC0CEA95A4FD}"/>
    <dgm:cxn modelId="{D76EF6F5-9B3B-4BB8-92E6-5F3B48577CD0}" srcId="{85B0949D-832F-4181-9862-1143D5340BA3}" destId="{0E099374-4624-4C08-9375-1184E45AD09D}" srcOrd="0" destOrd="0" parTransId="{543AE338-0514-4A12-AB6C-CD9F11EDC51A}" sibTransId="{80BA5C8C-806F-4FA8-99FE-5F0987F39507}"/>
    <dgm:cxn modelId="{F28F03F7-94DA-436C-8124-5E863AC27BBA}" type="presOf" srcId="{92A11D57-8402-4DB1-B4EF-D6CBCF4759B5}" destId="{4B4D8A5C-32BC-452B-9064-5BB601C1BCC0}" srcOrd="0" destOrd="0" presId="urn:microsoft.com/office/officeart/2016/7/layout/VerticalSolidActionList"/>
    <dgm:cxn modelId="{4C75E1F9-D4C5-49D2-AA2E-3325D8ED21FE}" type="presOf" srcId="{DA409DC5-4EFA-4FB4-97A1-E21ECCE0F740}" destId="{16AB7C7E-E7B1-4B1C-B8D7-C71075D41579}" srcOrd="0" destOrd="0" presId="urn:microsoft.com/office/officeart/2016/7/layout/VerticalSolidActionList"/>
    <dgm:cxn modelId="{F5FC5AA2-E2DD-4C33-948B-20BDDD5A201A}" type="presParOf" srcId="{7C117ED3-82F0-4351-A01D-D8C6E4DDE793}" destId="{39E226CE-C0CF-41AD-92AC-9779734DF653}" srcOrd="0" destOrd="0" presId="urn:microsoft.com/office/officeart/2016/7/layout/VerticalSolidActionList"/>
    <dgm:cxn modelId="{E849E19D-D105-402B-8280-843FF1FAD46C}" type="presParOf" srcId="{39E226CE-C0CF-41AD-92AC-9779734DF653}" destId="{7DB2253E-16DC-4513-B9FE-A1B51C775AE2}" srcOrd="0" destOrd="0" presId="urn:microsoft.com/office/officeart/2016/7/layout/VerticalSolidActionList"/>
    <dgm:cxn modelId="{F85D5160-CE8A-4863-ACC0-CEA688A84EC6}" type="presParOf" srcId="{39E226CE-C0CF-41AD-92AC-9779734DF653}" destId="{01227E26-C51C-4EF7-B952-54639A842A42}" srcOrd="1" destOrd="0" presId="urn:microsoft.com/office/officeart/2016/7/layout/VerticalSolidActionList"/>
    <dgm:cxn modelId="{F34D4116-EE91-4FCC-9674-94CF03CDAAB7}" type="presParOf" srcId="{7C117ED3-82F0-4351-A01D-D8C6E4DDE793}" destId="{435DB0FA-7882-44DB-9D65-C86EEF6F5AAB}" srcOrd="1" destOrd="0" presId="urn:microsoft.com/office/officeart/2016/7/layout/VerticalSolidActionList"/>
    <dgm:cxn modelId="{CBC23F27-2155-497B-AB92-E019951D52C6}" type="presParOf" srcId="{7C117ED3-82F0-4351-A01D-D8C6E4DDE793}" destId="{0BF4E367-CB99-4FDC-B776-ADF1C755E9ED}" srcOrd="2" destOrd="0" presId="urn:microsoft.com/office/officeart/2016/7/layout/VerticalSolidActionList"/>
    <dgm:cxn modelId="{24511660-4667-4177-BD06-430494ACE987}" type="presParOf" srcId="{0BF4E367-CB99-4FDC-B776-ADF1C755E9ED}" destId="{4B4D8A5C-32BC-452B-9064-5BB601C1BCC0}" srcOrd="0" destOrd="0" presId="urn:microsoft.com/office/officeart/2016/7/layout/VerticalSolidActionList"/>
    <dgm:cxn modelId="{D2A03B6B-0CD5-42F6-851F-8F37EE74D0D9}" type="presParOf" srcId="{0BF4E367-CB99-4FDC-B776-ADF1C755E9ED}" destId="{6AC98DA5-B079-4A7F-B97B-13235A21AD66}" srcOrd="1" destOrd="0" presId="urn:microsoft.com/office/officeart/2016/7/layout/VerticalSolidActionList"/>
    <dgm:cxn modelId="{0CCEB339-285F-4DB6-9BE6-FD2684FB5272}" type="presParOf" srcId="{7C117ED3-82F0-4351-A01D-D8C6E4DDE793}" destId="{0E339D4B-7E07-4365-B811-411B415DB481}" srcOrd="3" destOrd="0" presId="urn:microsoft.com/office/officeart/2016/7/layout/VerticalSolidActionList"/>
    <dgm:cxn modelId="{5498C9BB-6659-4C22-A7DB-29E41679F8D0}" type="presParOf" srcId="{7C117ED3-82F0-4351-A01D-D8C6E4DDE793}" destId="{4F4BD005-841F-4608-AA71-B04266FF7AE9}" srcOrd="4" destOrd="0" presId="urn:microsoft.com/office/officeart/2016/7/layout/VerticalSolidActionList"/>
    <dgm:cxn modelId="{D58454FA-B643-48FB-B246-F93E82DC4508}" type="presParOf" srcId="{4F4BD005-841F-4608-AA71-B04266FF7AE9}" destId="{65023BC0-6EF5-4A72-B1AC-08555B772A54}" srcOrd="0" destOrd="0" presId="urn:microsoft.com/office/officeart/2016/7/layout/VerticalSolidActionList"/>
    <dgm:cxn modelId="{16D12A0E-079B-4029-99FF-D549623147F2}" type="presParOf" srcId="{4F4BD005-841F-4608-AA71-B04266FF7AE9}" destId="{4322383E-06A4-413C-89E7-F29809E97B3C}" srcOrd="1" destOrd="0" presId="urn:microsoft.com/office/officeart/2016/7/layout/VerticalSolidActionList"/>
    <dgm:cxn modelId="{5D574083-DE0F-48E5-A520-308890B5829F}" type="presParOf" srcId="{7C117ED3-82F0-4351-A01D-D8C6E4DDE793}" destId="{747B44DA-2140-49DD-9B01-6B1676D96FC7}" srcOrd="5" destOrd="0" presId="urn:microsoft.com/office/officeart/2016/7/layout/VerticalSolidActionList"/>
    <dgm:cxn modelId="{1B80B579-E214-41B0-8C1A-08637BD983D2}" type="presParOf" srcId="{7C117ED3-82F0-4351-A01D-D8C6E4DDE793}" destId="{4FEF9C57-982A-47E7-BE4C-1F77FF6890E3}" srcOrd="6" destOrd="0" presId="urn:microsoft.com/office/officeart/2016/7/layout/VerticalSolidActionList"/>
    <dgm:cxn modelId="{88842DDA-374C-47DB-BC00-8685319968CF}" type="presParOf" srcId="{4FEF9C57-982A-47E7-BE4C-1F77FF6890E3}" destId="{0B6D3745-5608-43E8-A154-8632E5B88F9F}" srcOrd="0" destOrd="0" presId="urn:microsoft.com/office/officeart/2016/7/layout/VerticalSolidActionList"/>
    <dgm:cxn modelId="{60065AFE-4D7B-4C7F-8563-5965AD0B6B57}" type="presParOf" srcId="{4FEF9C57-982A-47E7-BE4C-1F77FF6890E3}" destId="{87BAB7D3-34A0-4607-99AA-53BDB5D11672}" srcOrd="1" destOrd="0" presId="urn:microsoft.com/office/officeart/2016/7/layout/VerticalSolidActionList"/>
    <dgm:cxn modelId="{1D3A72F4-1B78-4E0D-80E7-50BB91388A06}" type="presParOf" srcId="{7C117ED3-82F0-4351-A01D-D8C6E4DDE793}" destId="{8F63D2A0-1F81-4D9F-9342-1DF8C38A5569}" srcOrd="7" destOrd="0" presId="urn:microsoft.com/office/officeart/2016/7/layout/VerticalSolidActionList"/>
    <dgm:cxn modelId="{081B6B6F-7D3C-4D76-99D5-1EABDD8AC479}" type="presParOf" srcId="{7C117ED3-82F0-4351-A01D-D8C6E4DDE793}" destId="{179FD9FE-7489-4D2E-91F8-87288042AFD2}" srcOrd="8" destOrd="0" presId="urn:microsoft.com/office/officeart/2016/7/layout/VerticalSolidActionList"/>
    <dgm:cxn modelId="{60DCBC3E-9C26-443E-9525-44F6ED465CF3}" type="presParOf" srcId="{179FD9FE-7489-4D2E-91F8-87288042AFD2}" destId="{98EAD891-10DF-4363-AFEC-94AECE5E1981}" srcOrd="0" destOrd="0" presId="urn:microsoft.com/office/officeart/2016/7/layout/VerticalSolidActionList"/>
    <dgm:cxn modelId="{7B830E67-874D-4D95-9F40-4B332EFDFC54}" type="presParOf" srcId="{179FD9FE-7489-4D2E-91F8-87288042AFD2}" destId="{16AB7C7E-E7B1-4B1C-B8D7-C71075D41579}" srcOrd="1" destOrd="0" presId="urn:microsoft.com/office/officeart/2016/7/layout/VerticalSolidActionList"/>
    <dgm:cxn modelId="{F18C866B-BB6A-4453-A2CE-239E78D87F7A}" type="presParOf" srcId="{7C117ED3-82F0-4351-A01D-D8C6E4DDE793}" destId="{99552900-4707-4D7C-A50F-AE4B0BEF7595}" srcOrd="9" destOrd="0" presId="urn:microsoft.com/office/officeart/2016/7/layout/VerticalSolidActionList"/>
    <dgm:cxn modelId="{0125B30B-82DD-4DD0-8A25-7DB8B75D14DC}" type="presParOf" srcId="{7C117ED3-82F0-4351-A01D-D8C6E4DDE793}" destId="{AD3FAB81-C84C-4D1D-84E4-429A4C6F0D66}" srcOrd="10" destOrd="0" presId="urn:microsoft.com/office/officeart/2016/7/layout/VerticalSolidActionList"/>
    <dgm:cxn modelId="{9F1F71D8-8F95-4D3E-9B61-F9931855CEB0}" type="presParOf" srcId="{AD3FAB81-C84C-4D1D-84E4-429A4C6F0D66}" destId="{37E77B5A-D517-4F3C-BD18-213E0B3E1BA4}" srcOrd="0" destOrd="0" presId="urn:microsoft.com/office/officeart/2016/7/layout/VerticalSolidActionList"/>
    <dgm:cxn modelId="{A5771EA9-DB2D-4406-A42D-B9F774B18D72}" type="presParOf" srcId="{AD3FAB81-C84C-4D1D-84E4-429A4C6F0D66}" destId="{E0B40452-9C0D-4A98-80F5-76A038816277}" srcOrd="1" destOrd="0" presId="urn:microsoft.com/office/officeart/2016/7/layout/VerticalSolidActionList"/>
    <dgm:cxn modelId="{8001C7C9-98FE-4965-BE2D-0BB16FB6F052}" type="presParOf" srcId="{7C117ED3-82F0-4351-A01D-D8C6E4DDE793}" destId="{D3315018-173E-413D-B645-F8690C9BA444}" srcOrd="11" destOrd="0" presId="urn:microsoft.com/office/officeart/2016/7/layout/VerticalSolidActionList"/>
    <dgm:cxn modelId="{F2025736-1629-4E4D-B9F0-83DD780593C8}" type="presParOf" srcId="{7C117ED3-82F0-4351-A01D-D8C6E4DDE793}" destId="{61F769C5-C69E-4E82-911D-A84ACEE2C79F}" srcOrd="12" destOrd="0" presId="urn:microsoft.com/office/officeart/2016/7/layout/VerticalSolidActionList"/>
    <dgm:cxn modelId="{C3CB1385-6E46-4E63-8C1A-A5494DF16490}" type="presParOf" srcId="{61F769C5-C69E-4E82-911D-A84ACEE2C79F}" destId="{647236A9-88B8-45BC-B06B-78504E6D98FD}" srcOrd="0" destOrd="0" presId="urn:microsoft.com/office/officeart/2016/7/layout/VerticalSolidActionList"/>
    <dgm:cxn modelId="{6EE7AA0D-F736-4B1C-BBDE-A9B2632F095B}" type="presParOf" srcId="{61F769C5-C69E-4E82-911D-A84ACEE2C79F}" destId="{8644A5FC-92C3-428F-A33B-53854EFFECB2}"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3C8BC-BA8B-4DF2-86C2-801646A90F75}"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CCE7698A-6D11-4F35-BFE1-B0BFCCC3C253}">
      <dgm:prSet/>
      <dgm:spPr/>
      <dgm:t>
        <a:bodyPr/>
        <a:lstStyle/>
        <a:p>
          <a:r>
            <a:rPr lang="en-CA"/>
            <a:t>What makes one child, one person, more “resilient” than another?</a:t>
          </a:r>
          <a:endParaRPr lang="en-US"/>
        </a:p>
      </dgm:t>
    </dgm:pt>
    <dgm:pt modelId="{623A59D7-2B4F-44C4-932C-9927DE30B752}" type="parTrans" cxnId="{E0B9E7DD-5716-4082-A192-07223602AE00}">
      <dgm:prSet/>
      <dgm:spPr/>
      <dgm:t>
        <a:bodyPr/>
        <a:lstStyle/>
        <a:p>
          <a:endParaRPr lang="en-US"/>
        </a:p>
      </dgm:t>
    </dgm:pt>
    <dgm:pt modelId="{0954E8C0-D643-4EEB-B0FB-1999193F2BE5}" type="sibTrans" cxnId="{E0B9E7DD-5716-4082-A192-07223602AE00}">
      <dgm:prSet/>
      <dgm:spPr/>
      <dgm:t>
        <a:bodyPr/>
        <a:lstStyle/>
        <a:p>
          <a:endParaRPr lang="en-US"/>
        </a:p>
      </dgm:t>
    </dgm:pt>
    <dgm:pt modelId="{1E1C6B46-6A7D-4153-B31D-C01486CA0312}">
      <dgm:prSet/>
      <dgm:spPr/>
      <dgm:t>
        <a:bodyPr/>
        <a:lstStyle/>
        <a:p>
          <a:r>
            <a:rPr lang="en-CA" dirty="0"/>
            <a:t>Is this something that people are predisposed to? Can it be changed? (Nature vs. Nurture)</a:t>
          </a:r>
          <a:endParaRPr lang="en-US" dirty="0"/>
        </a:p>
      </dgm:t>
    </dgm:pt>
    <dgm:pt modelId="{1DDFD6AA-4077-4C7B-A1F4-CA3A875CCECA}" type="parTrans" cxnId="{31C62F72-0DDA-4C3B-80DC-AABF6500FD85}">
      <dgm:prSet/>
      <dgm:spPr/>
      <dgm:t>
        <a:bodyPr/>
        <a:lstStyle/>
        <a:p>
          <a:endParaRPr lang="en-US"/>
        </a:p>
      </dgm:t>
    </dgm:pt>
    <dgm:pt modelId="{EB487EF5-9521-4C47-A01C-69E80C642147}" type="sibTrans" cxnId="{31C62F72-0DDA-4C3B-80DC-AABF6500FD85}">
      <dgm:prSet/>
      <dgm:spPr/>
      <dgm:t>
        <a:bodyPr/>
        <a:lstStyle/>
        <a:p>
          <a:endParaRPr lang="en-US"/>
        </a:p>
      </dgm:t>
    </dgm:pt>
    <dgm:pt modelId="{94BD8B85-7F28-4FEF-A7AD-BD55EF41B683}" type="pres">
      <dgm:prSet presAssocID="{4863C8BC-BA8B-4DF2-86C2-801646A90F75}" presName="linear" presStyleCnt="0">
        <dgm:presLayoutVars>
          <dgm:animLvl val="lvl"/>
          <dgm:resizeHandles val="exact"/>
        </dgm:presLayoutVars>
      </dgm:prSet>
      <dgm:spPr/>
    </dgm:pt>
    <dgm:pt modelId="{AEB7AE26-19C2-4BB2-9FC1-2197B27E250E}" type="pres">
      <dgm:prSet presAssocID="{CCE7698A-6D11-4F35-BFE1-B0BFCCC3C253}" presName="parentText" presStyleLbl="node1" presStyleIdx="0" presStyleCnt="2">
        <dgm:presLayoutVars>
          <dgm:chMax val="0"/>
          <dgm:bulletEnabled val="1"/>
        </dgm:presLayoutVars>
      </dgm:prSet>
      <dgm:spPr/>
    </dgm:pt>
    <dgm:pt modelId="{12935FE2-DA76-4F07-A329-30C95C570D3A}" type="pres">
      <dgm:prSet presAssocID="{0954E8C0-D643-4EEB-B0FB-1999193F2BE5}" presName="spacer" presStyleCnt="0"/>
      <dgm:spPr/>
    </dgm:pt>
    <dgm:pt modelId="{C94F2344-DAA0-418C-9730-A529B8BBEBA9}" type="pres">
      <dgm:prSet presAssocID="{1E1C6B46-6A7D-4153-B31D-C01486CA0312}" presName="parentText" presStyleLbl="node1" presStyleIdx="1" presStyleCnt="2">
        <dgm:presLayoutVars>
          <dgm:chMax val="0"/>
          <dgm:bulletEnabled val="1"/>
        </dgm:presLayoutVars>
      </dgm:prSet>
      <dgm:spPr/>
    </dgm:pt>
  </dgm:ptLst>
  <dgm:cxnLst>
    <dgm:cxn modelId="{99A1CA2F-C299-44E1-94F4-AE190F7FB541}" type="presOf" srcId="{CCE7698A-6D11-4F35-BFE1-B0BFCCC3C253}" destId="{AEB7AE26-19C2-4BB2-9FC1-2197B27E250E}" srcOrd="0" destOrd="0" presId="urn:microsoft.com/office/officeart/2005/8/layout/vList2"/>
    <dgm:cxn modelId="{31C62F72-0DDA-4C3B-80DC-AABF6500FD85}" srcId="{4863C8BC-BA8B-4DF2-86C2-801646A90F75}" destId="{1E1C6B46-6A7D-4153-B31D-C01486CA0312}" srcOrd="1" destOrd="0" parTransId="{1DDFD6AA-4077-4C7B-A1F4-CA3A875CCECA}" sibTransId="{EB487EF5-9521-4C47-A01C-69E80C642147}"/>
    <dgm:cxn modelId="{9DDF197B-4C3C-4138-8FB8-1213E3D1228B}" type="presOf" srcId="{1E1C6B46-6A7D-4153-B31D-C01486CA0312}" destId="{C94F2344-DAA0-418C-9730-A529B8BBEBA9}" srcOrd="0" destOrd="0" presId="urn:microsoft.com/office/officeart/2005/8/layout/vList2"/>
    <dgm:cxn modelId="{EADA1293-87AA-44AE-889A-0EB647A97DF7}" type="presOf" srcId="{4863C8BC-BA8B-4DF2-86C2-801646A90F75}" destId="{94BD8B85-7F28-4FEF-A7AD-BD55EF41B683}" srcOrd="0" destOrd="0" presId="urn:microsoft.com/office/officeart/2005/8/layout/vList2"/>
    <dgm:cxn modelId="{E0B9E7DD-5716-4082-A192-07223602AE00}" srcId="{4863C8BC-BA8B-4DF2-86C2-801646A90F75}" destId="{CCE7698A-6D11-4F35-BFE1-B0BFCCC3C253}" srcOrd="0" destOrd="0" parTransId="{623A59D7-2B4F-44C4-932C-9927DE30B752}" sibTransId="{0954E8C0-D643-4EEB-B0FB-1999193F2BE5}"/>
    <dgm:cxn modelId="{4546B853-A3CE-4CDD-AD4B-B34D50D5FA5B}" type="presParOf" srcId="{94BD8B85-7F28-4FEF-A7AD-BD55EF41B683}" destId="{AEB7AE26-19C2-4BB2-9FC1-2197B27E250E}" srcOrd="0" destOrd="0" presId="urn:microsoft.com/office/officeart/2005/8/layout/vList2"/>
    <dgm:cxn modelId="{55429016-C364-4DFC-A3FE-B870BADE68DB}" type="presParOf" srcId="{94BD8B85-7F28-4FEF-A7AD-BD55EF41B683}" destId="{12935FE2-DA76-4F07-A329-30C95C570D3A}" srcOrd="1" destOrd="0" presId="urn:microsoft.com/office/officeart/2005/8/layout/vList2"/>
    <dgm:cxn modelId="{7C01D201-9AFC-446E-AE75-C81A4F2C54B8}" type="presParOf" srcId="{94BD8B85-7F28-4FEF-A7AD-BD55EF41B683}" destId="{C94F2344-DAA0-418C-9730-A529B8BBEBA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51E1988-2AD4-4BB2-AE69-84976E627A4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584B7D-D3C3-43CF-88CF-24639C9E8A64}">
      <dgm:prSet/>
      <dgm:spPr/>
      <dgm:t>
        <a:bodyPr/>
        <a:lstStyle/>
        <a:p>
          <a:r>
            <a:rPr lang="en-CA"/>
            <a:t>Help your child identify what they would like to be feeling/experiencing if they had no anxiety.  What would be different for them?</a:t>
          </a:r>
          <a:endParaRPr lang="en-US"/>
        </a:p>
      </dgm:t>
    </dgm:pt>
    <dgm:pt modelId="{DCEE7EF1-0FFC-4072-8688-20F0E3BC6A43}" type="parTrans" cxnId="{3DF5788C-5EC4-4E2D-9653-119E5E2D250C}">
      <dgm:prSet/>
      <dgm:spPr/>
      <dgm:t>
        <a:bodyPr/>
        <a:lstStyle/>
        <a:p>
          <a:endParaRPr lang="en-US"/>
        </a:p>
      </dgm:t>
    </dgm:pt>
    <dgm:pt modelId="{B22A03C3-5A4B-40F5-8E02-0AD732D66DF3}" type="sibTrans" cxnId="{3DF5788C-5EC4-4E2D-9653-119E5E2D250C}">
      <dgm:prSet/>
      <dgm:spPr/>
      <dgm:t>
        <a:bodyPr/>
        <a:lstStyle/>
        <a:p>
          <a:endParaRPr lang="en-US"/>
        </a:p>
      </dgm:t>
    </dgm:pt>
    <dgm:pt modelId="{A0B25BB4-9CC5-4563-B089-1C108CAEE36D}">
      <dgm:prSet/>
      <dgm:spPr/>
      <dgm:t>
        <a:bodyPr/>
        <a:lstStyle/>
        <a:p>
          <a:r>
            <a:rPr lang="en-CA"/>
            <a:t>Help your child to see that it is okay to feel the anxiety and also the desire for it to be better at the same time.</a:t>
          </a:r>
          <a:endParaRPr lang="en-US"/>
        </a:p>
      </dgm:t>
    </dgm:pt>
    <dgm:pt modelId="{EAA2E5ED-7499-4E1B-8DA7-9765BDFD7191}" type="parTrans" cxnId="{A1FE07B1-FB66-4525-9B7F-7A9DE9E7417A}">
      <dgm:prSet/>
      <dgm:spPr/>
      <dgm:t>
        <a:bodyPr/>
        <a:lstStyle/>
        <a:p>
          <a:endParaRPr lang="en-US"/>
        </a:p>
      </dgm:t>
    </dgm:pt>
    <dgm:pt modelId="{2EA31BF0-85E1-49AC-BF77-789325604F06}" type="sibTrans" cxnId="{A1FE07B1-FB66-4525-9B7F-7A9DE9E7417A}">
      <dgm:prSet/>
      <dgm:spPr/>
      <dgm:t>
        <a:bodyPr/>
        <a:lstStyle/>
        <a:p>
          <a:endParaRPr lang="en-US"/>
        </a:p>
      </dgm:t>
    </dgm:pt>
    <dgm:pt modelId="{FCD77EF7-D30C-47B6-8857-4C7E9B7B2C3D}">
      <dgm:prSet/>
      <dgm:spPr/>
      <dgm:t>
        <a:bodyPr/>
        <a:lstStyle/>
        <a:p>
          <a:r>
            <a:rPr lang="en-CA"/>
            <a:t>Help your child to see that having courage does not mean the absence of fear.  Overcoming anxiety often means dealing with our fears and “doing it anyway”.  It is by facing our fears that we overcome them.</a:t>
          </a:r>
          <a:endParaRPr lang="en-US"/>
        </a:p>
      </dgm:t>
    </dgm:pt>
    <dgm:pt modelId="{7E2BA481-43E4-42FA-93D2-C171078C4167}" type="parTrans" cxnId="{67C3EA10-03BF-4B21-95C3-47A873B2C869}">
      <dgm:prSet/>
      <dgm:spPr/>
      <dgm:t>
        <a:bodyPr/>
        <a:lstStyle/>
        <a:p>
          <a:endParaRPr lang="en-US"/>
        </a:p>
      </dgm:t>
    </dgm:pt>
    <dgm:pt modelId="{F4B2C76E-5571-49AF-9E80-FEFD8232EE6C}" type="sibTrans" cxnId="{67C3EA10-03BF-4B21-95C3-47A873B2C869}">
      <dgm:prSet/>
      <dgm:spPr/>
      <dgm:t>
        <a:bodyPr/>
        <a:lstStyle/>
        <a:p>
          <a:endParaRPr lang="en-US"/>
        </a:p>
      </dgm:t>
    </dgm:pt>
    <dgm:pt modelId="{310E4E18-8FDC-4304-90D7-660E11DD15F1}">
      <dgm:prSet/>
      <dgm:spPr/>
      <dgm:t>
        <a:bodyPr/>
        <a:lstStyle/>
        <a:p>
          <a:r>
            <a:rPr lang="en-CA"/>
            <a:t>Remain the alpha presence, letting your child know you are there for him/her no matter what.  Because of that, no matter what happens, he or she will be okay.</a:t>
          </a:r>
          <a:endParaRPr lang="en-US"/>
        </a:p>
      </dgm:t>
    </dgm:pt>
    <dgm:pt modelId="{4DA2CC78-5AC4-4DE6-829D-149C2BE239FF}" type="parTrans" cxnId="{11793965-8043-4A5F-BC3A-F5BC88FD33D9}">
      <dgm:prSet/>
      <dgm:spPr/>
      <dgm:t>
        <a:bodyPr/>
        <a:lstStyle/>
        <a:p>
          <a:endParaRPr lang="en-US"/>
        </a:p>
      </dgm:t>
    </dgm:pt>
    <dgm:pt modelId="{7335FE52-C7BC-4CD4-B54B-33BB9483FB55}" type="sibTrans" cxnId="{11793965-8043-4A5F-BC3A-F5BC88FD33D9}">
      <dgm:prSet/>
      <dgm:spPr/>
      <dgm:t>
        <a:bodyPr/>
        <a:lstStyle/>
        <a:p>
          <a:endParaRPr lang="en-US"/>
        </a:p>
      </dgm:t>
    </dgm:pt>
    <dgm:pt modelId="{7A58D102-1EA0-492D-AF69-618FEC325E43}" type="pres">
      <dgm:prSet presAssocID="{951E1988-2AD4-4BB2-AE69-84976E627A43}" presName="linear" presStyleCnt="0">
        <dgm:presLayoutVars>
          <dgm:animLvl val="lvl"/>
          <dgm:resizeHandles val="exact"/>
        </dgm:presLayoutVars>
      </dgm:prSet>
      <dgm:spPr/>
    </dgm:pt>
    <dgm:pt modelId="{4278E217-CE91-46CA-9023-E4C71D0F8249}" type="pres">
      <dgm:prSet presAssocID="{26584B7D-D3C3-43CF-88CF-24639C9E8A64}" presName="parentText" presStyleLbl="node1" presStyleIdx="0" presStyleCnt="4">
        <dgm:presLayoutVars>
          <dgm:chMax val="0"/>
          <dgm:bulletEnabled val="1"/>
        </dgm:presLayoutVars>
      </dgm:prSet>
      <dgm:spPr/>
    </dgm:pt>
    <dgm:pt modelId="{2E38BF1A-856C-4656-B294-98643ADFD88E}" type="pres">
      <dgm:prSet presAssocID="{B22A03C3-5A4B-40F5-8E02-0AD732D66DF3}" presName="spacer" presStyleCnt="0"/>
      <dgm:spPr/>
    </dgm:pt>
    <dgm:pt modelId="{EBEA9380-275E-4A6D-A0BA-1CA363A6EFD8}" type="pres">
      <dgm:prSet presAssocID="{A0B25BB4-9CC5-4563-B089-1C108CAEE36D}" presName="parentText" presStyleLbl="node1" presStyleIdx="1" presStyleCnt="4">
        <dgm:presLayoutVars>
          <dgm:chMax val="0"/>
          <dgm:bulletEnabled val="1"/>
        </dgm:presLayoutVars>
      </dgm:prSet>
      <dgm:spPr/>
    </dgm:pt>
    <dgm:pt modelId="{AD834395-3D4D-4DC9-A9F0-8E7E5C3D1903}" type="pres">
      <dgm:prSet presAssocID="{2EA31BF0-85E1-49AC-BF77-789325604F06}" presName="spacer" presStyleCnt="0"/>
      <dgm:spPr/>
    </dgm:pt>
    <dgm:pt modelId="{1ED94A69-2F79-4156-8EEC-B11BB5A5EE37}" type="pres">
      <dgm:prSet presAssocID="{FCD77EF7-D30C-47B6-8857-4C7E9B7B2C3D}" presName="parentText" presStyleLbl="node1" presStyleIdx="2" presStyleCnt="4">
        <dgm:presLayoutVars>
          <dgm:chMax val="0"/>
          <dgm:bulletEnabled val="1"/>
        </dgm:presLayoutVars>
      </dgm:prSet>
      <dgm:spPr/>
    </dgm:pt>
    <dgm:pt modelId="{9B376E8A-459E-47D1-A532-0513FAF285B2}" type="pres">
      <dgm:prSet presAssocID="{F4B2C76E-5571-49AF-9E80-FEFD8232EE6C}" presName="spacer" presStyleCnt="0"/>
      <dgm:spPr/>
    </dgm:pt>
    <dgm:pt modelId="{6223A92D-1311-4AA7-A1DB-94446E131BB8}" type="pres">
      <dgm:prSet presAssocID="{310E4E18-8FDC-4304-90D7-660E11DD15F1}" presName="parentText" presStyleLbl="node1" presStyleIdx="3" presStyleCnt="4">
        <dgm:presLayoutVars>
          <dgm:chMax val="0"/>
          <dgm:bulletEnabled val="1"/>
        </dgm:presLayoutVars>
      </dgm:prSet>
      <dgm:spPr/>
    </dgm:pt>
  </dgm:ptLst>
  <dgm:cxnLst>
    <dgm:cxn modelId="{67C3EA10-03BF-4B21-95C3-47A873B2C869}" srcId="{951E1988-2AD4-4BB2-AE69-84976E627A43}" destId="{FCD77EF7-D30C-47B6-8857-4C7E9B7B2C3D}" srcOrd="2" destOrd="0" parTransId="{7E2BA481-43E4-42FA-93D2-C171078C4167}" sibTransId="{F4B2C76E-5571-49AF-9E80-FEFD8232EE6C}"/>
    <dgm:cxn modelId="{92F69562-3924-47B7-96E5-B35E0166E022}" type="presOf" srcId="{FCD77EF7-D30C-47B6-8857-4C7E9B7B2C3D}" destId="{1ED94A69-2F79-4156-8EEC-B11BB5A5EE37}" srcOrd="0" destOrd="0" presId="urn:microsoft.com/office/officeart/2005/8/layout/vList2"/>
    <dgm:cxn modelId="{11793965-8043-4A5F-BC3A-F5BC88FD33D9}" srcId="{951E1988-2AD4-4BB2-AE69-84976E627A43}" destId="{310E4E18-8FDC-4304-90D7-660E11DD15F1}" srcOrd="3" destOrd="0" parTransId="{4DA2CC78-5AC4-4DE6-829D-149C2BE239FF}" sibTransId="{7335FE52-C7BC-4CD4-B54B-33BB9483FB55}"/>
    <dgm:cxn modelId="{72D3BA53-3CA0-4136-8DAE-D42904D1595F}" type="presOf" srcId="{951E1988-2AD4-4BB2-AE69-84976E627A43}" destId="{7A58D102-1EA0-492D-AF69-618FEC325E43}" srcOrd="0" destOrd="0" presId="urn:microsoft.com/office/officeart/2005/8/layout/vList2"/>
    <dgm:cxn modelId="{43503681-775F-4ACF-B5FB-3F0A5B4385CC}" type="presOf" srcId="{A0B25BB4-9CC5-4563-B089-1C108CAEE36D}" destId="{EBEA9380-275E-4A6D-A0BA-1CA363A6EFD8}" srcOrd="0" destOrd="0" presId="urn:microsoft.com/office/officeart/2005/8/layout/vList2"/>
    <dgm:cxn modelId="{BB13BB82-8E35-4D00-9D34-A902A2DD71B7}" type="presOf" srcId="{310E4E18-8FDC-4304-90D7-660E11DD15F1}" destId="{6223A92D-1311-4AA7-A1DB-94446E131BB8}" srcOrd="0" destOrd="0" presId="urn:microsoft.com/office/officeart/2005/8/layout/vList2"/>
    <dgm:cxn modelId="{3DF5788C-5EC4-4E2D-9653-119E5E2D250C}" srcId="{951E1988-2AD4-4BB2-AE69-84976E627A43}" destId="{26584B7D-D3C3-43CF-88CF-24639C9E8A64}" srcOrd="0" destOrd="0" parTransId="{DCEE7EF1-0FFC-4072-8688-20F0E3BC6A43}" sibTransId="{B22A03C3-5A4B-40F5-8E02-0AD732D66DF3}"/>
    <dgm:cxn modelId="{A1FE07B1-FB66-4525-9B7F-7A9DE9E7417A}" srcId="{951E1988-2AD4-4BB2-AE69-84976E627A43}" destId="{A0B25BB4-9CC5-4563-B089-1C108CAEE36D}" srcOrd="1" destOrd="0" parTransId="{EAA2E5ED-7499-4E1B-8DA7-9765BDFD7191}" sibTransId="{2EA31BF0-85E1-49AC-BF77-789325604F06}"/>
    <dgm:cxn modelId="{ABEB0CE2-B51B-46FA-8DC3-A3F53CB1FADD}" type="presOf" srcId="{26584B7D-D3C3-43CF-88CF-24639C9E8A64}" destId="{4278E217-CE91-46CA-9023-E4C71D0F8249}" srcOrd="0" destOrd="0" presId="urn:microsoft.com/office/officeart/2005/8/layout/vList2"/>
    <dgm:cxn modelId="{787CFA61-9E2B-4847-B99B-845FAA285862}" type="presParOf" srcId="{7A58D102-1EA0-492D-AF69-618FEC325E43}" destId="{4278E217-CE91-46CA-9023-E4C71D0F8249}" srcOrd="0" destOrd="0" presId="urn:microsoft.com/office/officeart/2005/8/layout/vList2"/>
    <dgm:cxn modelId="{F1005003-7F53-4B7C-8999-9B3E3B399E62}" type="presParOf" srcId="{7A58D102-1EA0-492D-AF69-618FEC325E43}" destId="{2E38BF1A-856C-4656-B294-98643ADFD88E}" srcOrd="1" destOrd="0" presId="urn:microsoft.com/office/officeart/2005/8/layout/vList2"/>
    <dgm:cxn modelId="{446A88A7-3CCC-4E10-AECF-64995A80A292}" type="presParOf" srcId="{7A58D102-1EA0-492D-AF69-618FEC325E43}" destId="{EBEA9380-275E-4A6D-A0BA-1CA363A6EFD8}" srcOrd="2" destOrd="0" presId="urn:microsoft.com/office/officeart/2005/8/layout/vList2"/>
    <dgm:cxn modelId="{E8879BAB-9D35-4599-9415-84D23184918A}" type="presParOf" srcId="{7A58D102-1EA0-492D-AF69-618FEC325E43}" destId="{AD834395-3D4D-4DC9-A9F0-8E7E5C3D1903}" srcOrd="3" destOrd="0" presId="urn:microsoft.com/office/officeart/2005/8/layout/vList2"/>
    <dgm:cxn modelId="{E6FA2966-C733-4EFA-8104-3D3FE5BEC40C}" type="presParOf" srcId="{7A58D102-1EA0-492D-AF69-618FEC325E43}" destId="{1ED94A69-2F79-4156-8EEC-B11BB5A5EE37}" srcOrd="4" destOrd="0" presId="urn:microsoft.com/office/officeart/2005/8/layout/vList2"/>
    <dgm:cxn modelId="{B2EDE400-931F-415E-84ED-5E7E9579AE28}" type="presParOf" srcId="{7A58D102-1EA0-492D-AF69-618FEC325E43}" destId="{9B376E8A-459E-47D1-A532-0513FAF285B2}" srcOrd="5" destOrd="0" presId="urn:microsoft.com/office/officeart/2005/8/layout/vList2"/>
    <dgm:cxn modelId="{305D7014-A6E6-43CE-B495-9A5354EDD0E3}" type="presParOf" srcId="{7A58D102-1EA0-492D-AF69-618FEC325E43}" destId="{6223A92D-1311-4AA7-A1DB-94446E131B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B6E0B6-CE84-4787-8C7F-B735A3C2D63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C379956-3C89-4146-A6DB-1BE6699EB937}">
      <dgm:prSet/>
      <dgm:spPr/>
      <dgm:t>
        <a:bodyPr/>
        <a:lstStyle/>
        <a:p>
          <a:r>
            <a:rPr lang="en-CA"/>
            <a:t>Research tells us that many factors can predispose a child to being sensitive to stress, including family history and level of stress being experienced by the mother during pregnancy.</a:t>
          </a:r>
          <a:endParaRPr lang="en-US"/>
        </a:p>
      </dgm:t>
    </dgm:pt>
    <dgm:pt modelId="{3BEF9275-F24E-4F36-BB26-1F3A487CC61A}" type="parTrans" cxnId="{B7A56DCF-9DCE-48AC-BA68-9A84BBDE66B7}">
      <dgm:prSet/>
      <dgm:spPr/>
      <dgm:t>
        <a:bodyPr/>
        <a:lstStyle/>
        <a:p>
          <a:endParaRPr lang="en-US"/>
        </a:p>
      </dgm:t>
    </dgm:pt>
    <dgm:pt modelId="{9F589F95-226E-46EE-A1C5-CA59346C91F7}" type="sibTrans" cxnId="{B7A56DCF-9DCE-48AC-BA68-9A84BBDE66B7}">
      <dgm:prSet/>
      <dgm:spPr/>
      <dgm:t>
        <a:bodyPr/>
        <a:lstStyle/>
        <a:p>
          <a:endParaRPr lang="en-US"/>
        </a:p>
      </dgm:t>
    </dgm:pt>
    <dgm:pt modelId="{9D9ABA28-7E2E-4406-950C-0E4EAC10A2C9}">
      <dgm:prSet/>
      <dgm:spPr/>
      <dgm:t>
        <a:bodyPr/>
        <a:lstStyle/>
        <a:p>
          <a:r>
            <a:rPr lang="en-CA"/>
            <a:t>However, research also tells us that environmental factors will play a role in “turning on” the genes with a stress response or not. (epigenetics)</a:t>
          </a:r>
          <a:endParaRPr lang="en-US"/>
        </a:p>
      </dgm:t>
    </dgm:pt>
    <dgm:pt modelId="{BF379318-F37D-4D8A-BC1B-F5012AB4064F}" type="parTrans" cxnId="{FDC38A3E-6A98-41C6-9DFC-F5D01AD6A787}">
      <dgm:prSet/>
      <dgm:spPr/>
      <dgm:t>
        <a:bodyPr/>
        <a:lstStyle/>
        <a:p>
          <a:endParaRPr lang="en-US"/>
        </a:p>
      </dgm:t>
    </dgm:pt>
    <dgm:pt modelId="{412D0D54-CEBE-48F8-BD69-2ECB7BAB0397}" type="sibTrans" cxnId="{FDC38A3E-6A98-41C6-9DFC-F5D01AD6A787}">
      <dgm:prSet/>
      <dgm:spPr/>
      <dgm:t>
        <a:bodyPr/>
        <a:lstStyle/>
        <a:p>
          <a:endParaRPr lang="en-US"/>
        </a:p>
      </dgm:t>
    </dgm:pt>
    <dgm:pt modelId="{FF5C36C1-1B26-49EC-9342-B94214D590D2}" type="pres">
      <dgm:prSet presAssocID="{68B6E0B6-CE84-4787-8C7F-B735A3C2D63C}" presName="linear" presStyleCnt="0">
        <dgm:presLayoutVars>
          <dgm:animLvl val="lvl"/>
          <dgm:resizeHandles val="exact"/>
        </dgm:presLayoutVars>
      </dgm:prSet>
      <dgm:spPr/>
    </dgm:pt>
    <dgm:pt modelId="{D2002992-C6DC-4968-A09C-680399CDC86F}" type="pres">
      <dgm:prSet presAssocID="{4C379956-3C89-4146-A6DB-1BE6699EB937}" presName="parentText" presStyleLbl="node1" presStyleIdx="0" presStyleCnt="2">
        <dgm:presLayoutVars>
          <dgm:chMax val="0"/>
          <dgm:bulletEnabled val="1"/>
        </dgm:presLayoutVars>
      </dgm:prSet>
      <dgm:spPr/>
    </dgm:pt>
    <dgm:pt modelId="{BCF0B343-A506-408E-8E19-A09427FD22AF}" type="pres">
      <dgm:prSet presAssocID="{9F589F95-226E-46EE-A1C5-CA59346C91F7}" presName="spacer" presStyleCnt="0"/>
      <dgm:spPr/>
    </dgm:pt>
    <dgm:pt modelId="{DA13A587-354A-42CA-B3D5-F0DDCECEF320}" type="pres">
      <dgm:prSet presAssocID="{9D9ABA28-7E2E-4406-950C-0E4EAC10A2C9}" presName="parentText" presStyleLbl="node1" presStyleIdx="1" presStyleCnt="2">
        <dgm:presLayoutVars>
          <dgm:chMax val="0"/>
          <dgm:bulletEnabled val="1"/>
        </dgm:presLayoutVars>
      </dgm:prSet>
      <dgm:spPr/>
    </dgm:pt>
  </dgm:ptLst>
  <dgm:cxnLst>
    <dgm:cxn modelId="{10B2890F-38C5-4314-B3B1-41BFBB796746}" type="presOf" srcId="{9D9ABA28-7E2E-4406-950C-0E4EAC10A2C9}" destId="{DA13A587-354A-42CA-B3D5-F0DDCECEF320}" srcOrd="0" destOrd="0" presId="urn:microsoft.com/office/officeart/2005/8/layout/vList2"/>
    <dgm:cxn modelId="{FDC38A3E-6A98-41C6-9DFC-F5D01AD6A787}" srcId="{68B6E0B6-CE84-4787-8C7F-B735A3C2D63C}" destId="{9D9ABA28-7E2E-4406-950C-0E4EAC10A2C9}" srcOrd="1" destOrd="0" parTransId="{BF379318-F37D-4D8A-BC1B-F5012AB4064F}" sibTransId="{412D0D54-CEBE-48F8-BD69-2ECB7BAB0397}"/>
    <dgm:cxn modelId="{BDC6556F-01CD-4555-AA11-37F6B3F8894F}" type="presOf" srcId="{68B6E0B6-CE84-4787-8C7F-B735A3C2D63C}" destId="{FF5C36C1-1B26-49EC-9342-B94214D590D2}" srcOrd="0" destOrd="0" presId="urn:microsoft.com/office/officeart/2005/8/layout/vList2"/>
    <dgm:cxn modelId="{0ADE40A3-BF6D-47E6-A069-CF0C16D0E1B4}" type="presOf" srcId="{4C379956-3C89-4146-A6DB-1BE6699EB937}" destId="{D2002992-C6DC-4968-A09C-680399CDC86F}" srcOrd="0" destOrd="0" presId="urn:microsoft.com/office/officeart/2005/8/layout/vList2"/>
    <dgm:cxn modelId="{B7A56DCF-9DCE-48AC-BA68-9A84BBDE66B7}" srcId="{68B6E0B6-CE84-4787-8C7F-B735A3C2D63C}" destId="{4C379956-3C89-4146-A6DB-1BE6699EB937}" srcOrd="0" destOrd="0" parTransId="{3BEF9275-F24E-4F36-BB26-1F3A487CC61A}" sibTransId="{9F589F95-226E-46EE-A1C5-CA59346C91F7}"/>
    <dgm:cxn modelId="{3F659477-77E0-4EFC-8168-896DE2F7856F}" type="presParOf" srcId="{FF5C36C1-1B26-49EC-9342-B94214D590D2}" destId="{D2002992-C6DC-4968-A09C-680399CDC86F}" srcOrd="0" destOrd="0" presId="urn:microsoft.com/office/officeart/2005/8/layout/vList2"/>
    <dgm:cxn modelId="{908F64CA-1CE7-4CFC-82A1-E02525487D59}" type="presParOf" srcId="{FF5C36C1-1B26-49EC-9342-B94214D590D2}" destId="{BCF0B343-A506-408E-8E19-A09427FD22AF}" srcOrd="1" destOrd="0" presId="urn:microsoft.com/office/officeart/2005/8/layout/vList2"/>
    <dgm:cxn modelId="{026CAA80-4A7A-454F-866E-A163B6CFC9A8}" type="presParOf" srcId="{FF5C36C1-1B26-49EC-9342-B94214D590D2}" destId="{DA13A587-354A-42CA-B3D5-F0DDCECEF32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574285-E9F7-454A-B1C9-365A48A8EC0D}"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E8D2D179-0EBB-4DD1-A96D-B2B8CC716D94}">
      <dgm:prSet/>
      <dgm:spPr/>
      <dgm:t>
        <a:bodyPr/>
        <a:lstStyle/>
        <a:p>
          <a:pPr>
            <a:lnSpc>
              <a:spcPct val="100000"/>
            </a:lnSpc>
          </a:pPr>
          <a:r>
            <a:rPr lang="en-CA"/>
            <a:t>Research also tells us that when you change the environment, you change the brain. This means you change the brain’s response to stress.</a:t>
          </a:r>
          <a:endParaRPr lang="en-US"/>
        </a:p>
      </dgm:t>
    </dgm:pt>
    <dgm:pt modelId="{14838160-D20E-4A4A-A12D-7A2C43A3195A}" type="parTrans" cxnId="{78093AC0-BA12-4AD9-8122-22AF09FFBA3C}">
      <dgm:prSet/>
      <dgm:spPr/>
      <dgm:t>
        <a:bodyPr/>
        <a:lstStyle/>
        <a:p>
          <a:endParaRPr lang="en-US"/>
        </a:p>
      </dgm:t>
    </dgm:pt>
    <dgm:pt modelId="{62B8E9E3-FBA0-4DEF-89E9-EA72857D0979}" type="sibTrans" cxnId="{78093AC0-BA12-4AD9-8122-22AF09FFBA3C}">
      <dgm:prSet/>
      <dgm:spPr/>
      <dgm:t>
        <a:bodyPr/>
        <a:lstStyle/>
        <a:p>
          <a:endParaRPr lang="en-US"/>
        </a:p>
      </dgm:t>
    </dgm:pt>
    <dgm:pt modelId="{023FE0A7-C810-47FD-829A-468EB2EB8CF7}">
      <dgm:prSet/>
      <dgm:spPr/>
      <dgm:t>
        <a:bodyPr/>
        <a:lstStyle/>
        <a:p>
          <a:pPr>
            <a:lnSpc>
              <a:spcPct val="100000"/>
            </a:lnSpc>
          </a:pPr>
          <a:r>
            <a:rPr lang="en-CA"/>
            <a:t>We can teach our brains, and children’s brains to adapt to stress differently, building resilience by doing so.</a:t>
          </a:r>
          <a:endParaRPr lang="en-US"/>
        </a:p>
      </dgm:t>
    </dgm:pt>
    <dgm:pt modelId="{D31F7902-24E5-4D74-8803-60443AF5F9C5}" type="parTrans" cxnId="{0CA6538C-6F26-4CE1-A516-6951EC65427A}">
      <dgm:prSet/>
      <dgm:spPr/>
      <dgm:t>
        <a:bodyPr/>
        <a:lstStyle/>
        <a:p>
          <a:endParaRPr lang="en-US"/>
        </a:p>
      </dgm:t>
    </dgm:pt>
    <dgm:pt modelId="{1379A5F1-597A-4AB4-9435-14359F40AC94}" type="sibTrans" cxnId="{0CA6538C-6F26-4CE1-A516-6951EC65427A}">
      <dgm:prSet/>
      <dgm:spPr/>
      <dgm:t>
        <a:bodyPr/>
        <a:lstStyle/>
        <a:p>
          <a:endParaRPr lang="en-US"/>
        </a:p>
      </dgm:t>
    </dgm:pt>
    <dgm:pt modelId="{09977307-C1C1-458E-AB31-548AA17224B5}" type="pres">
      <dgm:prSet presAssocID="{D7574285-E9F7-454A-B1C9-365A48A8EC0D}" presName="root" presStyleCnt="0">
        <dgm:presLayoutVars>
          <dgm:dir/>
          <dgm:resizeHandles val="exact"/>
        </dgm:presLayoutVars>
      </dgm:prSet>
      <dgm:spPr/>
    </dgm:pt>
    <dgm:pt modelId="{F7A6B922-BDCA-4CB2-B781-F670D294EE48}" type="pres">
      <dgm:prSet presAssocID="{E8D2D179-0EBB-4DD1-A96D-B2B8CC716D94}" presName="compNode" presStyleCnt="0"/>
      <dgm:spPr/>
    </dgm:pt>
    <dgm:pt modelId="{5F1DE366-5FEB-4B00-A555-71C7DEA9AC21}" type="pres">
      <dgm:prSet presAssocID="{E8D2D179-0EBB-4DD1-A96D-B2B8CC716D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8BD163CB-556C-48EB-9147-C3E951556A29}" type="pres">
      <dgm:prSet presAssocID="{E8D2D179-0EBB-4DD1-A96D-B2B8CC716D94}" presName="spaceRect" presStyleCnt="0"/>
      <dgm:spPr/>
    </dgm:pt>
    <dgm:pt modelId="{D043C186-1600-4B24-8024-0C74CCE0D4C4}" type="pres">
      <dgm:prSet presAssocID="{E8D2D179-0EBB-4DD1-A96D-B2B8CC716D94}" presName="textRect" presStyleLbl="revTx" presStyleIdx="0" presStyleCnt="2">
        <dgm:presLayoutVars>
          <dgm:chMax val="1"/>
          <dgm:chPref val="1"/>
        </dgm:presLayoutVars>
      </dgm:prSet>
      <dgm:spPr/>
    </dgm:pt>
    <dgm:pt modelId="{20F83050-56D4-4224-881F-6BE12BD6859F}" type="pres">
      <dgm:prSet presAssocID="{62B8E9E3-FBA0-4DEF-89E9-EA72857D0979}" presName="sibTrans" presStyleCnt="0"/>
      <dgm:spPr/>
    </dgm:pt>
    <dgm:pt modelId="{26F620C8-DD76-4323-B078-15287B02289C}" type="pres">
      <dgm:prSet presAssocID="{023FE0A7-C810-47FD-829A-468EB2EB8CF7}" presName="compNode" presStyleCnt="0"/>
      <dgm:spPr/>
    </dgm:pt>
    <dgm:pt modelId="{248A109A-3460-4A56-A3F6-41B1EA60BF9A}" type="pres">
      <dgm:prSet presAssocID="{023FE0A7-C810-47FD-829A-468EB2EB8CF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8027FD2C-CD0E-4466-9FCC-65032BC48584}" type="pres">
      <dgm:prSet presAssocID="{023FE0A7-C810-47FD-829A-468EB2EB8CF7}" presName="spaceRect" presStyleCnt="0"/>
      <dgm:spPr/>
    </dgm:pt>
    <dgm:pt modelId="{9637E5A5-1C78-47AC-8683-DF20AF0121B5}" type="pres">
      <dgm:prSet presAssocID="{023FE0A7-C810-47FD-829A-468EB2EB8CF7}" presName="textRect" presStyleLbl="revTx" presStyleIdx="1" presStyleCnt="2">
        <dgm:presLayoutVars>
          <dgm:chMax val="1"/>
          <dgm:chPref val="1"/>
        </dgm:presLayoutVars>
      </dgm:prSet>
      <dgm:spPr/>
    </dgm:pt>
  </dgm:ptLst>
  <dgm:cxnLst>
    <dgm:cxn modelId="{6CB7AF67-8826-444A-A405-60225E424BD5}" type="presOf" srcId="{D7574285-E9F7-454A-B1C9-365A48A8EC0D}" destId="{09977307-C1C1-458E-AB31-548AA17224B5}" srcOrd="0" destOrd="0" presId="urn:microsoft.com/office/officeart/2018/2/layout/IconLabelList"/>
    <dgm:cxn modelId="{0CA6538C-6F26-4CE1-A516-6951EC65427A}" srcId="{D7574285-E9F7-454A-B1C9-365A48A8EC0D}" destId="{023FE0A7-C810-47FD-829A-468EB2EB8CF7}" srcOrd="1" destOrd="0" parTransId="{D31F7902-24E5-4D74-8803-60443AF5F9C5}" sibTransId="{1379A5F1-597A-4AB4-9435-14359F40AC94}"/>
    <dgm:cxn modelId="{5FC0FDB6-F01C-41B9-9F08-30AD0F099681}" type="presOf" srcId="{E8D2D179-0EBB-4DD1-A96D-B2B8CC716D94}" destId="{D043C186-1600-4B24-8024-0C74CCE0D4C4}" srcOrd="0" destOrd="0" presId="urn:microsoft.com/office/officeart/2018/2/layout/IconLabelList"/>
    <dgm:cxn modelId="{78093AC0-BA12-4AD9-8122-22AF09FFBA3C}" srcId="{D7574285-E9F7-454A-B1C9-365A48A8EC0D}" destId="{E8D2D179-0EBB-4DD1-A96D-B2B8CC716D94}" srcOrd="0" destOrd="0" parTransId="{14838160-D20E-4A4A-A12D-7A2C43A3195A}" sibTransId="{62B8E9E3-FBA0-4DEF-89E9-EA72857D0979}"/>
    <dgm:cxn modelId="{73FEC2F5-5302-419C-9B9E-66E7545A9913}" type="presOf" srcId="{023FE0A7-C810-47FD-829A-468EB2EB8CF7}" destId="{9637E5A5-1C78-47AC-8683-DF20AF0121B5}" srcOrd="0" destOrd="0" presId="urn:microsoft.com/office/officeart/2018/2/layout/IconLabelList"/>
    <dgm:cxn modelId="{E7BAFDA2-CDC4-4BF1-A2A7-D36AF5B74DF6}" type="presParOf" srcId="{09977307-C1C1-458E-AB31-548AA17224B5}" destId="{F7A6B922-BDCA-4CB2-B781-F670D294EE48}" srcOrd="0" destOrd="0" presId="urn:microsoft.com/office/officeart/2018/2/layout/IconLabelList"/>
    <dgm:cxn modelId="{90D461BD-5D4D-4860-8E80-76E98476A82D}" type="presParOf" srcId="{F7A6B922-BDCA-4CB2-B781-F670D294EE48}" destId="{5F1DE366-5FEB-4B00-A555-71C7DEA9AC21}" srcOrd="0" destOrd="0" presId="urn:microsoft.com/office/officeart/2018/2/layout/IconLabelList"/>
    <dgm:cxn modelId="{033A6746-F8F0-457A-84AA-F1BCBCDA10E5}" type="presParOf" srcId="{F7A6B922-BDCA-4CB2-B781-F670D294EE48}" destId="{8BD163CB-556C-48EB-9147-C3E951556A29}" srcOrd="1" destOrd="0" presId="urn:microsoft.com/office/officeart/2018/2/layout/IconLabelList"/>
    <dgm:cxn modelId="{F89F878D-051D-43ED-A9EE-11B2642B17A3}" type="presParOf" srcId="{F7A6B922-BDCA-4CB2-B781-F670D294EE48}" destId="{D043C186-1600-4B24-8024-0C74CCE0D4C4}" srcOrd="2" destOrd="0" presId="urn:microsoft.com/office/officeart/2018/2/layout/IconLabelList"/>
    <dgm:cxn modelId="{A9784FA3-8D72-4AE2-A674-D648440CDC88}" type="presParOf" srcId="{09977307-C1C1-458E-AB31-548AA17224B5}" destId="{20F83050-56D4-4224-881F-6BE12BD6859F}" srcOrd="1" destOrd="0" presId="urn:microsoft.com/office/officeart/2018/2/layout/IconLabelList"/>
    <dgm:cxn modelId="{F6F2F01F-E99C-44C4-9CAD-4E15163BF9BC}" type="presParOf" srcId="{09977307-C1C1-458E-AB31-548AA17224B5}" destId="{26F620C8-DD76-4323-B078-15287B02289C}" srcOrd="2" destOrd="0" presId="urn:microsoft.com/office/officeart/2018/2/layout/IconLabelList"/>
    <dgm:cxn modelId="{6DD38127-657A-4CD2-AAE3-27D6559D8F17}" type="presParOf" srcId="{26F620C8-DD76-4323-B078-15287B02289C}" destId="{248A109A-3460-4A56-A3F6-41B1EA60BF9A}" srcOrd="0" destOrd="0" presId="urn:microsoft.com/office/officeart/2018/2/layout/IconLabelList"/>
    <dgm:cxn modelId="{B5B9E8E1-9B73-4F77-8D0C-1D270C9D99DE}" type="presParOf" srcId="{26F620C8-DD76-4323-B078-15287B02289C}" destId="{8027FD2C-CD0E-4466-9FCC-65032BC48584}" srcOrd="1" destOrd="0" presId="urn:microsoft.com/office/officeart/2018/2/layout/IconLabelList"/>
    <dgm:cxn modelId="{90EB1C86-F031-4B48-8C88-9D93B16969F7}" type="presParOf" srcId="{26F620C8-DD76-4323-B078-15287B02289C}" destId="{9637E5A5-1C78-47AC-8683-DF20AF0121B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518B0E-AC85-4D58-8F9A-07C7BE7BC7A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C2C16D4-510B-4254-851B-95D3F28C3518}">
      <dgm:prSet/>
      <dgm:spPr/>
      <dgm:t>
        <a:bodyPr/>
        <a:lstStyle/>
        <a:p>
          <a:r>
            <a:rPr lang="en-CA" dirty="0"/>
            <a:t>Research by Dr. Gordon Neufeld point to four areas of development for children that foster resiliency. </a:t>
          </a:r>
          <a:endParaRPr lang="en-US" dirty="0"/>
        </a:p>
      </dgm:t>
    </dgm:pt>
    <dgm:pt modelId="{AE21C48F-57D6-446B-9B5C-3018EEC91A4F}" type="parTrans" cxnId="{BA87C6D6-98E3-4AE6-BDD0-19F23F50D36A}">
      <dgm:prSet/>
      <dgm:spPr/>
      <dgm:t>
        <a:bodyPr/>
        <a:lstStyle/>
        <a:p>
          <a:endParaRPr lang="en-US"/>
        </a:p>
      </dgm:t>
    </dgm:pt>
    <dgm:pt modelId="{AC73E398-0BC2-4B60-98B1-3010814B1D32}" type="sibTrans" cxnId="{BA87C6D6-98E3-4AE6-BDD0-19F23F50D36A}">
      <dgm:prSet/>
      <dgm:spPr/>
      <dgm:t>
        <a:bodyPr/>
        <a:lstStyle/>
        <a:p>
          <a:endParaRPr lang="en-US"/>
        </a:p>
      </dgm:t>
    </dgm:pt>
    <dgm:pt modelId="{AA139675-2C85-4C3D-9892-7B2E2565656E}">
      <dgm:prSet/>
      <dgm:spPr/>
      <dgm:t>
        <a:bodyPr/>
        <a:lstStyle/>
        <a:p>
          <a:r>
            <a:rPr lang="en-CA"/>
            <a:t>These four areas can make all the difference even when we can’t change certain environmental stressors such as a global pandemic.</a:t>
          </a:r>
          <a:endParaRPr lang="en-US"/>
        </a:p>
      </dgm:t>
    </dgm:pt>
    <dgm:pt modelId="{FD5A737E-6761-42AC-A190-4821C2662BC4}" type="parTrans" cxnId="{6FBB4C62-FDC5-4422-B86E-2679050EE874}">
      <dgm:prSet/>
      <dgm:spPr/>
      <dgm:t>
        <a:bodyPr/>
        <a:lstStyle/>
        <a:p>
          <a:endParaRPr lang="en-US"/>
        </a:p>
      </dgm:t>
    </dgm:pt>
    <dgm:pt modelId="{28343125-03B0-4C77-AA67-B25B46C249E8}" type="sibTrans" cxnId="{6FBB4C62-FDC5-4422-B86E-2679050EE874}">
      <dgm:prSet/>
      <dgm:spPr/>
      <dgm:t>
        <a:bodyPr/>
        <a:lstStyle/>
        <a:p>
          <a:endParaRPr lang="en-US"/>
        </a:p>
      </dgm:t>
    </dgm:pt>
    <dgm:pt modelId="{39B0CFE4-55E1-4252-BEC6-65DC1AD181F8}" type="pres">
      <dgm:prSet presAssocID="{1E518B0E-AC85-4D58-8F9A-07C7BE7BC7A0}" presName="linear" presStyleCnt="0">
        <dgm:presLayoutVars>
          <dgm:animLvl val="lvl"/>
          <dgm:resizeHandles val="exact"/>
        </dgm:presLayoutVars>
      </dgm:prSet>
      <dgm:spPr/>
    </dgm:pt>
    <dgm:pt modelId="{6C6AD1E0-A5B7-4559-8A4C-0230B51F2F0D}" type="pres">
      <dgm:prSet presAssocID="{7C2C16D4-510B-4254-851B-95D3F28C3518}" presName="parentText" presStyleLbl="node1" presStyleIdx="0" presStyleCnt="2">
        <dgm:presLayoutVars>
          <dgm:chMax val="0"/>
          <dgm:bulletEnabled val="1"/>
        </dgm:presLayoutVars>
      </dgm:prSet>
      <dgm:spPr/>
    </dgm:pt>
    <dgm:pt modelId="{213F89D3-4D5A-4E1B-B275-EB174BA3F068}" type="pres">
      <dgm:prSet presAssocID="{AC73E398-0BC2-4B60-98B1-3010814B1D32}" presName="spacer" presStyleCnt="0"/>
      <dgm:spPr/>
    </dgm:pt>
    <dgm:pt modelId="{A97BC65D-0598-43DA-BA2F-0470FDC893BC}" type="pres">
      <dgm:prSet presAssocID="{AA139675-2C85-4C3D-9892-7B2E2565656E}" presName="parentText" presStyleLbl="node1" presStyleIdx="1" presStyleCnt="2">
        <dgm:presLayoutVars>
          <dgm:chMax val="0"/>
          <dgm:bulletEnabled val="1"/>
        </dgm:presLayoutVars>
      </dgm:prSet>
      <dgm:spPr/>
    </dgm:pt>
  </dgm:ptLst>
  <dgm:cxnLst>
    <dgm:cxn modelId="{77AF7C13-98B4-4E0F-BB05-C34BCD4D1EB0}" type="presOf" srcId="{1E518B0E-AC85-4D58-8F9A-07C7BE7BC7A0}" destId="{39B0CFE4-55E1-4252-BEC6-65DC1AD181F8}" srcOrd="0" destOrd="0" presId="urn:microsoft.com/office/officeart/2005/8/layout/vList2"/>
    <dgm:cxn modelId="{6FBB4C62-FDC5-4422-B86E-2679050EE874}" srcId="{1E518B0E-AC85-4D58-8F9A-07C7BE7BC7A0}" destId="{AA139675-2C85-4C3D-9892-7B2E2565656E}" srcOrd="1" destOrd="0" parTransId="{FD5A737E-6761-42AC-A190-4821C2662BC4}" sibTransId="{28343125-03B0-4C77-AA67-B25B46C249E8}"/>
    <dgm:cxn modelId="{9891E96F-88F5-4E81-B910-78F72A84EE9E}" type="presOf" srcId="{AA139675-2C85-4C3D-9892-7B2E2565656E}" destId="{A97BC65D-0598-43DA-BA2F-0470FDC893BC}" srcOrd="0" destOrd="0" presId="urn:microsoft.com/office/officeart/2005/8/layout/vList2"/>
    <dgm:cxn modelId="{3EFDA0C5-6EC3-4B6F-A360-C2758C0D3536}" type="presOf" srcId="{7C2C16D4-510B-4254-851B-95D3F28C3518}" destId="{6C6AD1E0-A5B7-4559-8A4C-0230B51F2F0D}" srcOrd="0" destOrd="0" presId="urn:microsoft.com/office/officeart/2005/8/layout/vList2"/>
    <dgm:cxn modelId="{BA87C6D6-98E3-4AE6-BDD0-19F23F50D36A}" srcId="{1E518B0E-AC85-4D58-8F9A-07C7BE7BC7A0}" destId="{7C2C16D4-510B-4254-851B-95D3F28C3518}" srcOrd="0" destOrd="0" parTransId="{AE21C48F-57D6-446B-9B5C-3018EEC91A4F}" sibTransId="{AC73E398-0BC2-4B60-98B1-3010814B1D32}"/>
    <dgm:cxn modelId="{CCC00CE5-79D6-4091-B3DB-0C766FEC7CCE}" type="presParOf" srcId="{39B0CFE4-55E1-4252-BEC6-65DC1AD181F8}" destId="{6C6AD1E0-A5B7-4559-8A4C-0230B51F2F0D}" srcOrd="0" destOrd="0" presId="urn:microsoft.com/office/officeart/2005/8/layout/vList2"/>
    <dgm:cxn modelId="{EADF6595-2F13-4AB5-9308-CE122DC878DB}" type="presParOf" srcId="{39B0CFE4-55E1-4252-BEC6-65DC1AD181F8}" destId="{213F89D3-4D5A-4E1B-B275-EB174BA3F068}" srcOrd="1" destOrd="0" presId="urn:microsoft.com/office/officeart/2005/8/layout/vList2"/>
    <dgm:cxn modelId="{9AD328C8-4D53-4E96-9153-52FBD44276DB}" type="presParOf" srcId="{39B0CFE4-55E1-4252-BEC6-65DC1AD181F8}" destId="{A97BC65D-0598-43DA-BA2F-0470FDC893B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CCF7E4-77CC-41ED-AD26-6CEFA5BA6FD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FD593F4-8137-497D-A408-7855CDE4420D}">
      <dgm:prSet/>
      <dgm:spPr/>
      <dgm:t>
        <a:bodyPr/>
        <a:lstStyle/>
        <a:p>
          <a:r>
            <a:rPr lang="en-CA"/>
            <a:t>The consistent presence of emotionally available caregivers will make all the difference in a child’s life.  It is important that at least one caregiver is relatively emotionally healthy and tuned in to the child’s needs on a consistent basis.</a:t>
          </a:r>
          <a:endParaRPr lang="en-US"/>
        </a:p>
      </dgm:t>
    </dgm:pt>
    <dgm:pt modelId="{00EE51DC-4D18-4E47-8316-30B02A188D9C}" type="parTrans" cxnId="{CB8244E3-0638-4E53-8353-35E55C5C5348}">
      <dgm:prSet/>
      <dgm:spPr/>
      <dgm:t>
        <a:bodyPr/>
        <a:lstStyle/>
        <a:p>
          <a:endParaRPr lang="en-US"/>
        </a:p>
      </dgm:t>
    </dgm:pt>
    <dgm:pt modelId="{1BE7A83A-647B-45E6-B75B-2A24A6A19CC9}" type="sibTrans" cxnId="{CB8244E3-0638-4E53-8353-35E55C5C5348}">
      <dgm:prSet/>
      <dgm:spPr/>
      <dgm:t>
        <a:bodyPr/>
        <a:lstStyle/>
        <a:p>
          <a:endParaRPr lang="en-US"/>
        </a:p>
      </dgm:t>
    </dgm:pt>
    <dgm:pt modelId="{31B1F3C8-FEEB-4DD3-9504-1ADD4E7EB519}">
      <dgm:prSet/>
      <dgm:spPr/>
      <dgm:t>
        <a:bodyPr/>
        <a:lstStyle/>
        <a:p>
          <a:r>
            <a:rPr lang="en-CA" dirty="0"/>
            <a:t>This secure attachment provides a sense of safe connection for a child to know s/he has a safe source of support when needed.</a:t>
          </a:r>
          <a:endParaRPr lang="en-US" dirty="0"/>
        </a:p>
      </dgm:t>
    </dgm:pt>
    <dgm:pt modelId="{871FA07E-6437-42AD-B26D-B169EB24C120}" type="parTrans" cxnId="{C8F35BCB-D446-4CFB-A3A9-01B9A38925EC}">
      <dgm:prSet/>
      <dgm:spPr/>
      <dgm:t>
        <a:bodyPr/>
        <a:lstStyle/>
        <a:p>
          <a:endParaRPr lang="en-US"/>
        </a:p>
      </dgm:t>
    </dgm:pt>
    <dgm:pt modelId="{59B2A5F0-0F32-48B9-A2B9-2AB6F3DB3C12}" type="sibTrans" cxnId="{C8F35BCB-D446-4CFB-A3A9-01B9A38925EC}">
      <dgm:prSet/>
      <dgm:spPr/>
      <dgm:t>
        <a:bodyPr/>
        <a:lstStyle/>
        <a:p>
          <a:endParaRPr lang="en-US"/>
        </a:p>
      </dgm:t>
    </dgm:pt>
    <dgm:pt modelId="{ECBBA715-6B4D-468A-9844-81548F10A8D5}" type="pres">
      <dgm:prSet presAssocID="{31CCF7E4-77CC-41ED-AD26-6CEFA5BA6FD7}" presName="linear" presStyleCnt="0">
        <dgm:presLayoutVars>
          <dgm:animLvl val="lvl"/>
          <dgm:resizeHandles val="exact"/>
        </dgm:presLayoutVars>
      </dgm:prSet>
      <dgm:spPr/>
    </dgm:pt>
    <dgm:pt modelId="{410B370B-39AD-4699-A286-2EEC824982BD}" type="pres">
      <dgm:prSet presAssocID="{2FD593F4-8137-497D-A408-7855CDE4420D}" presName="parentText" presStyleLbl="node1" presStyleIdx="0" presStyleCnt="2">
        <dgm:presLayoutVars>
          <dgm:chMax val="0"/>
          <dgm:bulletEnabled val="1"/>
        </dgm:presLayoutVars>
      </dgm:prSet>
      <dgm:spPr/>
    </dgm:pt>
    <dgm:pt modelId="{A7D44341-08A0-4A14-B241-4086C72BDAF5}" type="pres">
      <dgm:prSet presAssocID="{1BE7A83A-647B-45E6-B75B-2A24A6A19CC9}" presName="spacer" presStyleCnt="0"/>
      <dgm:spPr/>
    </dgm:pt>
    <dgm:pt modelId="{151B19BB-744A-405B-8FE9-0340F7255349}" type="pres">
      <dgm:prSet presAssocID="{31B1F3C8-FEEB-4DD3-9504-1ADD4E7EB519}" presName="parentText" presStyleLbl="node1" presStyleIdx="1" presStyleCnt="2">
        <dgm:presLayoutVars>
          <dgm:chMax val="0"/>
          <dgm:bulletEnabled val="1"/>
        </dgm:presLayoutVars>
      </dgm:prSet>
      <dgm:spPr/>
    </dgm:pt>
  </dgm:ptLst>
  <dgm:cxnLst>
    <dgm:cxn modelId="{62380658-5F4F-484B-BF15-459E96D2A222}" type="presOf" srcId="{31B1F3C8-FEEB-4DD3-9504-1ADD4E7EB519}" destId="{151B19BB-744A-405B-8FE9-0340F7255349}" srcOrd="0" destOrd="0" presId="urn:microsoft.com/office/officeart/2005/8/layout/vList2"/>
    <dgm:cxn modelId="{370FA3A5-1FDF-4EBF-A077-C6B1F5442131}" type="presOf" srcId="{2FD593F4-8137-497D-A408-7855CDE4420D}" destId="{410B370B-39AD-4699-A286-2EEC824982BD}" srcOrd="0" destOrd="0" presId="urn:microsoft.com/office/officeart/2005/8/layout/vList2"/>
    <dgm:cxn modelId="{C8F35BCB-D446-4CFB-A3A9-01B9A38925EC}" srcId="{31CCF7E4-77CC-41ED-AD26-6CEFA5BA6FD7}" destId="{31B1F3C8-FEEB-4DD3-9504-1ADD4E7EB519}" srcOrd="1" destOrd="0" parTransId="{871FA07E-6437-42AD-B26D-B169EB24C120}" sibTransId="{59B2A5F0-0F32-48B9-A2B9-2AB6F3DB3C12}"/>
    <dgm:cxn modelId="{CB8244E3-0638-4E53-8353-35E55C5C5348}" srcId="{31CCF7E4-77CC-41ED-AD26-6CEFA5BA6FD7}" destId="{2FD593F4-8137-497D-A408-7855CDE4420D}" srcOrd="0" destOrd="0" parTransId="{00EE51DC-4D18-4E47-8316-30B02A188D9C}" sibTransId="{1BE7A83A-647B-45E6-B75B-2A24A6A19CC9}"/>
    <dgm:cxn modelId="{27BAB9EA-1EFD-48B9-A81E-5D73D823FE24}" type="presOf" srcId="{31CCF7E4-77CC-41ED-AD26-6CEFA5BA6FD7}" destId="{ECBBA715-6B4D-468A-9844-81548F10A8D5}" srcOrd="0" destOrd="0" presId="urn:microsoft.com/office/officeart/2005/8/layout/vList2"/>
    <dgm:cxn modelId="{B669C9ED-0C8D-4819-B5AA-80BAD35783FA}" type="presParOf" srcId="{ECBBA715-6B4D-468A-9844-81548F10A8D5}" destId="{410B370B-39AD-4699-A286-2EEC824982BD}" srcOrd="0" destOrd="0" presId="urn:microsoft.com/office/officeart/2005/8/layout/vList2"/>
    <dgm:cxn modelId="{7F688FC9-DA43-4DDB-AFD9-EE966FA70FF8}" type="presParOf" srcId="{ECBBA715-6B4D-468A-9844-81548F10A8D5}" destId="{A7D44341-08A0-4A14-B241-4086C72BDAF5}" srcOrd="1" destOrd="0" presId="urn:microsoft.com/office/officeart/2005/8/layout/vList2"/>
    <dgm:cxn modelId="{85AA6F9F-E122-46D3-9010-489C50372B14}" type="presParOf" srcId="{ECBBA715-6B4D-468A-9844-81548F10A8D5}" destId="{151B19BB-744A-405B-8FE9-0340F725534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0CD55A-5406-4EFD-9D0F-68B05FC01DA6}"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115F969C-1C47-4EAE-B0D0-E6B7D01E4536}">
      <dgm:prSet/>
      <dgm:spPr/>
      <dgm:t>
        <a:bodyPr/>
        <a:lstStyle/>
        <a:p>
          <a:r>
            <a:rPr lang="en-CA"/>
            <a:t>Dr. Neufeld refers to this concept as giving the child an opportunity to “rest” in the comfort that they are allowed to be who they are, flaws and all. It means not constantly “shushing” or disregarding a child and his/her emotions/needs, but acknowledging them.</a:t>
          </a:r>
          <a:endParaRPr lang="en-US"/>
        </a:p>
      </dgm:t>
    </dgm:pt>
    <dgm:pt modelId="{13FC1B8E-80E3-41F8-A457-8C5A6D6A644A}" type="parTrans" cxnId="{94423F5F-D54A-40DD-A107-69DFDCC59BAB}">
      <dgm:prSet/>
      <dgm:spPr/>
      <dgm:t>
        <a:bodyPr/>
        <a:lstStyle/>
        <a:p>
          <a:endParaRPr lang="en-US"/>
        </a:p>
      </dgm:t>
    </dgm:pt>
    <dgm:pt modelId="{BBF9B44A-0B24-42D5-ADDA-98EE5CF7BA9F}" type="sibTrans" cxnId="{94423F5F-D54A-40DD-A107-69DFDCC59BAB}">
      <dgm:prSet/>
      <dgm:spPr/>
      <dgm:t>
        <a:bodyPr/>
        <a:lstStyle/>
        <a:p>
          <a:endParaRPr lang="en-US"/>
        </a:p>
      </dgm:t>
    </dgm:pt>
    <dgm:pt modelId="{A50798B4-E32E-4A0B-A1BF-1CF51CDFF62F}">
      <dgm:prSet/>
      <dgm:spPr/>
      <dgm:t>
        <a:bodyPr/>
        <a:lstStyle/>
        <a:p>
          <a:r>
            <a:rPr lang="en-CA"/>
            <a:t>Even when consequences are needed, a child is reassured that they are still cared for, important, and allowed to be who they are. This helps them remain connected to their source of support: healthy adults.</a:t>
          </a:r>
          <a:endParaRPr lang="en-US"/>
        </a:p>
      </dgm:t>
    </dgm:pt>
    <dgm:pt modelId="{489F56AE-1741-4045-8452-B3603D3BEC8C}" type="parTrans" cxnId="{819F6E91-05F6-43A4-A055-8418F1F51F0B}">
      <dgm:prSet/>
      <dgm:spPr/>
      <dgm:t>
        <a:bodyPr/>
        <a:lstStyle/>
        <a:p>
          <a:endParaRPr lang="en-US"/>
        </a:p>
      </dgm:t>
    </dgm:pt>
    <dgm:pt modelId="{8E68773C-34BB-402A-8C39-FDBD1606BD87}" type="sibTrans" cxnId="{819F6E91-05F6-43A4-A055-8418F1F51F0B}">
      <dgm:prSet/>
      <dgm:spPr/>
      <dgm:t>
        <a:bodyPr/>
        <a:lstStyle/>
        <a:p>
          <a:endParaRPr lang="en-US"/>
        </a:p>
      </dgm:t>
    </dgm:pt>
    <dgm:pt modelId="{51DF5DD5-83A8-4D78-A645-1DBA66A1DA0E}" type="pres">
      <dgm:prSet presAssocID="{F50CD55A-5406-4EFD-9D0F-68B05FC01DA6}" presName="linear" presStyleCnt="0">
        <dgm:presLayoutVars>
          <dgm:animLvl val="lvl"/>
          <dgm:resizeHandles val="exact"/>
        </dgm:presLayoutVars>
      </dgm:prSet>
      <dgm:spPr/>
    </dgm:pt>
    <dgm:pt modelId="{FA4B827D-F03E-46C5-A7B6-E402116D91B6}" type="pres">
      <dgm:prSet presAssocID="{115F969C-1C47-4EAE-B0D0-E6B7D01E4536}" presName="parentText" presStyleLbl="node1" presStyleIdx="0" presStyleCnt="2">
        <dgm:presLayoutVars>
          <dgm:chMax val="0"/>
          <dgm:bulletEnabled val="1"/>
        </dgm:presLayoutVars>
      </dgm:prSet>
      <dgm:spPr/>
    </dgm:pt>
    <dgm:pt modelId="{8727E7EC-D950-42E4-B986-1C132F779846}" type="pres">
      <dgm:prSet presAssocID="{BBF9B44A-0B24-42D5-ADDA-98EE5CF7BA9F}" presName="spacer" presStyleCnt="0"/>
      <dgm:spPr/>
    </dgm:pt>
    <dgm:pt modelId="{738D9F91-0017-4B4E-806E-D76EFA842A5D}" type="pres">
      <dgm:prSet presAssocID="{A50798B4-E32E-4A0B-A1BF-1CF51CDFF62F}" presName="parentText" presStyleLbl="node1" presStyleIdx="1" presStyleCnt="2">
        <dgm:presLayoutVars>
          <dgm:chMax val="0"/>
          <dgm:bulletEnabled val="1"/>
        </dgm:presLayoutVars>
      </dgm:prSet>
      <dgm:spPr/>
    </dgm:pt>
  </dgm:ptLst>
  <dgm:cxnLst>
    <dgm:cxn modelId="{00CAD534-8F51-4552-A204-A9B8CB5E5FC0}" type="presOf" srcId="{A50798B4-E32E-4A0B-A1BF-1CF51CDFF62F}" destId="{738D9F91-0017-4B4E-806E-D76EFA842A5D}" srcOrd="0" destOrd="0" presId="urn:microsoft.com/office/officeart/2005/8/layout/vList2"/>
    <dgm:cxn modelId="{94423F5F-D54A-40DD-A107-69DFDCC59BAB}" srcId="{F50CD55A-5406-4EFD-9D0F-68B05FC01DA6}" destId="{115F969C-1C47-4EAE-B0D0-E6B7D01E4536}" srcOrd="0" destOrd="0" parTransId="{13FC1B8E-80E3-41F8-A457-8C5A6D6A644A}" sibTransId="{BBF9B44A-0B24-42D5-ADDA-98EE5CF7BA9F}"/>
    <dgm:cxn modelId="{819F6E91-05F6-43A4-A055-8418F1F51F0B}" srcId="{F50CD55A-5406-4EFD-9D0F-68B05FC01DA6}" destId="{A50798B4-E32E-4A0B-A1BF-1CF51CDFF62F}" srcOrd="1" destOrd="0" parTransId="{489F56AE-1741-4045-8452-B3603D3BEC8C}" sibTransId="{8E68773C-34BB-402A-8C39-FDBD1606BD87}"/>
    <dgm:cxn modelId="{E070AE97-BCA7-491E-9365-078E9748508B}" type="presOf" srcId="{F50CD55A-5406-4EFD-9D0F-68B05FC01DA6}" destId="{51DF5DD5-83A8-4D78-A645-1DBA66A1DA0E}" srcOrd="0" destOrd="0" presId="urn:microsoft.com/office/officeart/2005/8/layout/vList2"/>
    <dgm:cxn modelId="{5F6FA8D7-9673-4B1A-AAB4-7F2B286F42AD}" type="presOf" srcId="{115F969C-1C47-4EAE-B0D0-E6B7D01E4536}" destId="{FA4B827D-F03E-46C5-A7B6-E402116D91B6}" srcOrd="0" destOrd="0" presId="urn:microsoft.com/office/officeart/2005/8/layout/vList2"/>
    <dgm:cxn modelId="{6EEAF2AD-E6F3-4016-96F4-E2BC9B9E4A5E}" type="presParOf" srcId="{51DF5DD5-83A8-4D78-A645-1DBA66A1DA0E}" destId="{FA4B827D-F03E-46C5-A7B6-E402116D91B6}" srcOrd="0" destOrd="0" presId="urn:microsoft.com/office/officeart/2005/8/layout/vList2"/>
    <dgm:cxn modelId="{CCDD3D9A-2CFC-4660-9439-B0AD8B98ED4F}" type="presParOf" srcId="{51DF5DD5-83A8-4D78-A645-1DBA66A1DA0E}" destId="{8727E7EC-D950-42E4-B986-1C132F779846}" srcOrd="1" destOrd="0" presId="urn:microsoft.com/office/officeart/2005/8/layout/vList2"/>
    <dgm:cxn modelId="{C40F802A-AB6F-403C-B880-CD514D9C1E9D}" type="presParOf" srcId="{51DF5DD5-83A8-4D78-A645-1DBA66A1DA0E}" destId="{738D9F91-0017-4B4E-806E-D76EFA842A5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D99D0E-140E-4B1B-B7BC-D6094D58B824}"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DD3DE69F-85A7-491D-ABA0-95F4E69F5F71}">
      <dgm:prSet/>
      <dgm:spPr/>
      <dgm:t>
        <a:bodyPr/>
        <a:lstStyle/>
        <a:p>
          <a:r>
            <a:rPr lang="en-CA"/>
            <a:t>Dr. Neufeld has found in his research that in order for a child’s heart to remain “soft”, it is important that s/he is encouraged to feel the feelings and express them in healthy ways. Children with hardened hearts tend to turn to unhealthy ways to cope.</a:t>
          </a:r>
          <a:endParaRPr lang="en-US"/>
        </a:p>
      </dgm:t>
    </dgm:pt>
    <dgm:pt modelId="{3582D4D6-2009-477B-9F53-F07B5F2D7ADE}" type="parTrans" cxnId="{85047866-071F-48BF-A531-68330312F875}">
      <dgm:prSet/>
      <dgm:spPr/>
      <dgm:t>
        <a:bodyPr/>
        <a:lstStyle/>
        <a:p>
          <a:endParaRPr lang="en-US"/>
        </a:p>
      </dgm:t>
    </dgm:pt>
    <dgm:pt modelId="{7284472C-692F-4674-A115-BB02DC73CAD0}" type="sibTrans" cxnId="{85047866-071F-48BF-A531-68330312F875}">
      <dgm:prSet/>
      <dgm:spPr/>
      <dgm:t>
        <a:bodyPr/>
        <a:lstStyle/>
        <a:p>
          <a:endParaRPr lang="en-US"/>
        </a:p>
      </dgm:t>
    </dgm:pt>
    <dgm:pt modelId="{94453FA0-7494-48F3-9117-173E180D97AE}">
      <dgm:prSet/>
      <dgm:spPr/>
      <dgm:t>
        <a:bodyPr/>
        <a:lstStyle/>
        <a:p>
          <a:r>
            <a:rPr lang="en-CA"/>
            <a:t>Growth and resiliency does not happen without vulnerability.  It is important to teach children that they can be safe to be vulnerable with us.</a:t>
          </a:r>
          <a:endParaRPr lang="en-US"/>
        </a:p>
      </dgm:t>
    </dgm:pt>
    <dgm:pt modelId="{AA8CC237-1778-4D32-8633-76F4CFB2F2D0}" type="parTrans" cxnId="{FFD1E918-2995-4B77-A90B-7DAF687BAA24}">
      <dgm:prSet/>
      <dgm:spPr/>
      <dgm:t>
        <a:bodyPr/>
        <a:lstStyle/>
        <a:p>
          <a:endParaRPr lang="en-US"/>
        </a:p>
      </dgm:t>
    </dgm:pt>
    <dgm:pt modelId="{CE7F88A9-50C0-4F66-BABF-59F0E91C533D}" type="sibTrans" cxnId="{FFD1E918-2995-4B77-A90B-7DAF687BAA24}">
      <dgm:prSet/>
      <dgm:spPr/>
      <dgm:t>
        <a:bodyPr/>
        <a:lstStyle/>
        <a:p>
          <a:endParaRPr lang="en-US"/>
        </a:p>
      </dgm:t>
    </dgm:pt>
    <dgm:pt modelId="{512FEF8A-2FED-42A5-B360-CBD096D7E8A0}" type="pres">
      <dgm:prSet presAssocID="{96D99D0E-140E-4B1B-B7BC-D6094D58B824}" presName="linear" presStyleCnt="0">
        <dgm:presLayoutVars>
          <dgm:animLvl val="lvl"/>
          <dgm:resizeHandles val="exact"/>
        </dgm:presLayoutVars>
      </dgm:prSet>
      <dgm:spPr/>
    </dgm:pt>
    <dgm:pt modelId="{07404ED1-F266-48AA-851F-B821FBDC87BA}" type="pres">
      <dgm:prSet presAssocID="{DD3DE69F-85A7-491D-ABA0-95F4E69F5F71}" presName="parentText" presStyleLbl="node1" presStyleIdx="0" presStyleCnt="2">
        <dgm:presLayoutVars>
          <dgm:chMax val="0"/>
          <dgm:bulletEnabled val="1"/>
        </dgm:presLayoutVars>
      </dgm:prSet>
      <dgm:spPr/>
    </dgm:pt>
    <dgm:pt modelId="{50B165C4-CA10-4673-88DA-E5F9975D1063}" type="pres">
      <dgm:prSet presAssocID="{7284472C-692F-4674-A115-BB02DC73CAD0}" presName="spacer" presStyleCnt="0"/>
      <dgm:spPr/>
    </dgm:pt>
    <dgm:pt modelId="{A5FA2E42-4A53-4560-828E-28A88A53EF23}" type="pres">
      <dgm:prSet presAssocID="{94453FA0-7494-48F3-9117-173E180D97AE}" presName="parentText" presStyleLbl="node1" presStyleIdx="1" presStyleCnt="2">
        <dgm:presLayoutVars>
          <dgm:chMax val="0"/>
          <dgm:bulletEnabled val="1"/>
        </dgm:presLayoutVars>
      </dgm:prSet>
      <dgm:spPr/>
    </dgm:pt>
  </dgm:ptLst>
  <dgm:cxnLst>
    <dgm:cxn modelId="{FFD1E918-2995-4B77-A90B-7DAF687BAA24}" srcId="{96D99D0E-140E-4B1B-B7BC-D6094D58B824}" destId="{94453FA0-7494-48F3-9117-173E180D97AE}" srcOrd="1" destOrd="0" parTransId="{AA8CC237-1778-4D32-8633-76F4CFB2F2D0}" sibTransId="{CE7F88A9-50C0-4F66-BABF-59F0E91C533D}"/>
    <dgm:cxn modelId="{5BE89524-EDA9-44C4-A1BD-38B0B990CAD2}" type="presOf" srcId="{DD3DE69F-85A7-491D-ABA0-95F4E69F5F71}" destId="{07404ED1-F266-48AA-851F-B821FBDC87BA}" srcOrd="0" destOrd="0" presId="urn:microsoft.com/office/officeart/2005/8/layout/vList2"/>
    <dgm:cxn modelId="{85047866-071F-48BF-A531-68330312F875}" srcId="{96D99D0E-140E-4B1B-B7BC-D6094D58B824}" destId="{DD3DE69F-85A7-491D-ABA0-95F4E69F5F71}" srcOrd="0" destOrd="0" parTransId="{3582D4D6-2009-477B-9F53-F07B5F2D7ADE}" sibTransId="{7284472C-692F-4674-A115-BB02DC73CAD0}"/>
    <dgm:cxn modelId="{74F55EA5-E0F6-4113-BC89-ADA640F77341}" type="presOf" srcId="{96D99D0E-140E-4B1B-B7BC-D6094D58B824}" destId="{512FEF8A-2FED-42A5-B360-CBD096D7E8A0}" srcOrd="0" destOrd="0" presId="urn:microsoft.com/office/officeart/2005/8/layout/vList2"/>
    <dgm:cxn modelId="{347B05E1-D42F-448F-A167-DAF2894DF5CF}" type="presOf" srcId="{94453FA0-7494-48F3-9117-173E180D97AE}" destId="{A5FA2E42-4A53-4560-828E-28A88A53EF23}" srcOrd="0" destOrd="0" presId="urn:microsoft.com/office/officeart/2005/8/layout/vList2"/>
    <dgm:cxn modelId="{9B9161DF-4C69-48F2-9BCD-F9E4CEA463AD}" type="presParOf" srcId="{512FEF8A-2FED-42A5-B360-CBD096D7E8A0}" destId="{07404ED1-F266-48AA-851F-B821FBDC87BA}" srcOrd="0" destOrd="0" presId="urn:microsoft.com/office/officeart/2005/8/layout/vList2"/>
    <dgm:cxn modelId="{A2338BDB-B2F3-4DF1-8354-377D3FB9C3CB}" type="presParOf" srcId="{512FEF8A-2FED-42A5-B360-CBD096D7E8A0}" destId="{50B165C4-CA10-4673-88DA-E5F9975D1063}" srcOrd="1" destOrd="0" presId="urn:microsoft.com/office/officeart/2005/8/layout/vList2"/>
    <dgm:cxn modelId="{5F2F2087-4B0E-45DC-9334-6CA2D17445A6}" type="presParOf" srcId="{512FEF8A-2FED-42A5-B360-CBD096D7E8A0}" destId="{A5FA2E42-4A53-4560-828E-28A88A53EF2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A6E483-7516-4024-914D-255AD69FD0E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F3A6DA2-B77E-4293-9538-9E67F8B0B0EA}">
      <dgm:prSet/>
      <dgm:spPr/>
      <dgm:t>
        <a:bodyPr/>
        <a:lstStyle/>
        <a:p>
          <a:r>
            <a:rPr lang="en-CA" dirty="0"/>
            <a:t>In order for children’s brains to develop and mature, they need time for unstructured, spontaneous, screen-free play time.</a:t>
          </a:r>
          <a:endParaRPr lang="en-US" dirty="0"/>
        </a:p>
      </dgm:t>
    </dgm:pt>
    <dgm:pt modelId="{2B68143A-D06A-4EC3-909A-13BA7D734533}" type="parTrans" cxnId="{CDE15844-11D5-4FDB-918D-CFBD8FE00116}">
      <dgm:prSet/>
      <dgm:spPr/>
      <dgm:t>
        <a:bodyPr/>
        <a:lstStyle/>
        <a:p>
          <a:endParaRPr lang="en-US"/>
        </a:p>
      </dgm:t>
    </dgm:pt>
    <dgm:pt modelId="{30837DF8-1FC4-4DB7-ACAF-2F4FDF480D6A}" type="sibTrans" cxnId="{CDE15844-11D5-4FDB-918D-CFBD8FE00116}">
      <dgm:prSet/>
      <dgm:spPr/>
      <dgm:t>
        <a:bodyPr/>
        <a:lstStyle/>
        <a:p>
          <a:endParaRPr lang="en-US"/>
        </a:p>
      </dgm:t>
    </dgm:pt>
    <dgm:pt modelId="{70380840-5D93-4323-8782-5048070CB895}">
      <dgm:prSet/>
      <dgm:spPr/>
      <dgm:t>
        <a:bodyPr/>
        <a:lstStyle/>
        <a:p>
          <a:r>
            <a:rPr lang="en-CA" dirty="0"/>
            <a:t>This type of play results in development of the neocortex of the brain, which helps with higher functions such as perception, decision making and language.  These areas of the brain are important in developing resiliency.</a:t>
          </a:r>
          <a:endParaRPr lang="en-US" dirty="0"/>
        </a:p>
      </dgm:t>
    </dgm:pt>
    <dgm:pt modelId="{8D5EE6BB-64DA-4E67-A8AD-191239DEFEC6}" type="parTrans" cxnId="{168339D3-740B-4A71-9649-99DCCA8441B0}">
      <dgm:prSet/>
      <dgm:spPr/>
      <dgm:t>
        <a:bodyPr/>
        <a:lstStyle/>
        <a:p>
          <a:endParaRPr lang="en-US"/>
        </a:p>
      </dgm:t>
    </dgm:pt>
    <dgm:pt modelId="{4DB7915D-DEA6-4CD1-99BA-5E4FF54F178A}" type="sibTrans" cxnId="{168339D3-740B-4A71-9649-99DCCA8441B0}">
      <dgm:prSet/>
      <dgm:spPr/>
      <dgm:t>
        <a:bodyPr/>
        <a:lstStyle/>
        <a:p>
          <a:endParaRPr lang="en-US"/>
        </a:p>
      </dgm:t>
    </dgm:pt>
    <dgm:pt modelId="{F0B17A98-F8CC-4FA7-B634-7B2F76257D53}" type="pres">
      <dgm:prSet presAssocID="{D7A6E483-7516-4024-914D-255AD69FD0E3}" presName="linear" presStyleCnt="0">
        <dgm:presLayoutVars>
          <dgm:animLvl val="lvl"/>
          <dgm:resizeHandles val="exact"/>
        </dgm:presLayoutVars>
      </dgm:prSet>
      <dgm:spPr/>
    </dgm:pt>
    <dgm:pt modelId="{E53B13F4-5A52-4E8F-B345-B22C80C16041}" type="pres">
      <dgm:prSet presAssocID="{9F3A6DA2-B77E-4293-9538-9E67F8B0B0EA}" presName="parentText" presStyleLbl="node1" presStyleIdx="0" presStyleCnt="2">
        <dgm:presLayoutVars>
          <dgm:chMax val="0"/>
          <dgm:bulletEnabled val="1"/>
        </dgm:presLayoutVars>
      </dgm:prSet>
      <dgm:spPr/>
    </dgm:pt>
    <dgm:pt modelId="{D2494A2B-3CB5-46D1-96C5-9C6A3B0B8CEB}" type="pres">
      <dgm:prSet presAssocID="{30837DF8-1FC4-4DB7-ACAF-2F4FDF480D6A}" presName="spacer" presStyleCnt="0"/>
      <dgm:spPr/>
    </dgm:pt>
    <dgm:pt modelId="{169C6DBE-0934-4274-90D2-3BDC08AF9E44}" type="pres">
      <dgm:prSet presAssocID="{70380840-5D93-4323-8782-5048070CB895}" presName="parentText" presStyleLbl="node1" presStyleIdx="1" presStyleCnt="2">
        <dgm:presLayoutVars>
          <dgm:chMax val="0"/>
          <dgm:bulletEnabled val="1"/>
        </dgm:presLayoutVars>
      </dgm:prSet>
      <dgm:spPr/>
    </dgm:pt>
  </dgm:ptLst>
  <dgm:cxnLst>
    <dgm:cxn modelId="{E4E6853D-0309-4CC5-BDFD-8AFC348CCAF0}" type="presOf" srcId="{9F3A6DA2-B77E-4293-9538-9E67F8B0B0EA}" destId="{E53B13F4-5A52-4E8F-B345-B22C80C16041}" srcOrd="0" destOrd="0" presId="urn:microsoft.com/office/officeart/2005/8/layout/vList2"/>
    <dgm:cxn modelId="{CDE15844-11D5-4FDB-918D-CFBD8FE00116}" srcId="{D7A6E483-7516-4024-914D-255AD69FD0E3}" destId="{9F3A6DA2-B77E-4293-9538-9E67F8B0B0EA}" srcOrd="0" destOrd="0" parTransId="{2B68143A-D06A-4EC3-909A-13BA7D734533}" sibTransId="{30837DF8-1FC4-4DB7-ACAF-2F4FDF480D6A}"/>
    <dgm:cxn modelId="{F11FE84A-208E-4A8D-A430-2C4975C84F99}" type="presOf" srcId="{70380840-5D93-4323-8782-5048070CB895}" destId="{169C6DBE-0934-4274-90D2-3BDC08AF9E44}" srcOrd="0" destOrd="0" presId="urn:microsoft.com/office/officeart/2005/8/layout/vList2"/>
    <dgm:cxn modelId="{168339D3-740B-4A71-9649-99DCCA8441B0}" srcId="{D7A6E483-7516-4024-914D-255AD69FD0E3}" destId="{70380840-5D93-4323-8782-5048070CB895}" srcOrd="1" destOrd="0" parTransId="{8D5EE6BB-64DA-4E67-A8AD-191239DEFEC6}" sibTransId="{4DB7915D-DEA6-4CD1-99BA-5E4FF54F178A}"/>
    <dgm:cxn modelId="{D547F1E9-26F1-42F8-A734-02A55CE3E325}" type="presOf" srcId="{D7A6E483-7516-4024-914D-255AD69FD0E3}" destId="{F0B17A98-F8CC-4FA7-B634-7B2F76257D53}" srcOrd="0" destOrd="0" presId="urn:microsoft.com/office/officeart/2005/8/layout/vList2"/>
    <dgm:cxn modelId="{73462C35-9571-40B7-B905-27385347745D}" type="presParOf" srcId="{F0B17A98-F8CC-4FA7-B634-7B2F76257D53}" destId="{E53B13F4-5A52-4E8F-B345-B22C80C16041}" srcOrd="0" destOrd="0" presId="urn:microsoft.com/office/officeart/2005/8/layout/vList2"/>
    <dgm:cxn modelId="{64E3C77B-17CB-4E6A-B50F-767EDEAE547D}" type="presParOf" srcId="{F0B17A98-F8CC-4FA7-B634-7B2F76257D53}" destId="{D2494A2B-3CB5-46D1-96C5-9C6A3B0B8CEB}" srcOrd="1" destOrd="0" presId="urn:microsoft.com/office/officeart/2005/8/layout/vList2"/>
    <dgm:cxn modelId="{40E02A3C-66D1-4918-9601-AA07F8D23C7F}" type="presParOf" srcId="{F0B17A98-F8CC-4FA7-B634-7B2F76257D53}" destId="{169C6DBE-0934-4274-90D2-3BDC08AF9E4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5D409-653C-4942-8ECB-8E57FCDD98E7}">
      <dsp:nvSpPr>
        <dsp:cNvPr id="0" name=""/>
        <dsp:cNvSpPr/>
      </dsp:nvSpPr>
      <dsp:spPr>
        <a:xfrm>
          <a:off x="1186" y="623092"/>
          <a:ext cx="4627566" cy="27765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kern="1200"/>
            <a:t>Merriam-Webster Dictionary defines resilience as “the ability to recover from or adjust easily to misfortune or change.”</a:t>
          </a:r>
          <a:endParaRPr lang="en-US" sz="3300" kern="1200"/>
        </a:p>
      </dsp:txBody>
      <dsp:txXfrm>
        <a:off x="1186" y="623092"/>
        <a:ext cx="4627566" cy="2776539"/>
      </dsp:txXfrm>
    </dsp:sp>
    <dsp:sp modelId="{38C8B3FF-B675-4766-8979-41891D9E8985}">
      <dsp:nvSpPr>
        <dsp:cNvPr id="0" name=""/>
        <dsp:cNvSpPr/>
      </dsp:nvSpPr>
      <dsp:spPr>
        <a:xfrm>
          <a:off x="5091509" y="623092"/>
          <a:ext cx="4627566" cy="27765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kern="1200"/>
            <a:t>There are many definitions of this word that refer to concepts of adapting, adjusting, or withstanding challenges or adversity.</a:t>
          </a:r>
          <a:endParaRPr lang="en-US" sz="3300" kern="1200"/>
        </a:p>
      </dsp:txBody>
      <dsp:txXfrm>
        <a:off x="5091509" y="623092"/>
        <a:ext cx="4627566" cy="27765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0BA4A-F226-426A-B9CA-03A1C96B915E}">
      <dsp:nvSpPr>
        <dsp:cNvPr id="0" name=""/>
        <dsp:cNvSpPr/>
      </dsp:nvSpPr>
      <dsp:spPr>
        <a:xfrm>
          <a:off x="1186" y="623092"/>
          <a:ext cx="4627566" cy="27765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dirty="0"/>
            <a:t>The reason these factors are so important for children to develop resiliency is that the key factor is social support.  The most resilient people are the most connected people.</a:t>
          </a:r>
          <a:endParaRPr lang="en-US" sz="3000" kern="1200" dirty="0"/>
        </a:p>
      </dsp:txBody>
      <dsp:txXfrm>
        <a:off x="1186" y="623092"/>
        <a:ext cx="4627566" cy="2776539"/>
      </dsp:txXfrm>
    </dsp:sp>
    <dsp:sp modelId="{DD700B9F-2B2D-4694-9560-5206A5FFA990}">
      <dsp:nvSpPr>
        <dsp:cNvPr id="0" name=""/>
        <dsp:cNvSpPr/>
      </dsp:nvSpPr>
      <dsp:spPr>
        <a:xfrm>
          <a:off x="5091509" y="623092"/>
          <a:ext cx="4627566" cy="27765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a:t>Helping children learn from an early age that it is not only okay but important to ask for help when you need it will be key to their resiliency throughout life.</a:t>
          </a:r>
          <a:endParaRPr lang="en-US" sz="3000" kern="1200"/>
        </a:p>
      </dsp:txBody>
      <dsp:txXfrm>
        <a:off x="5091509" y="623092"/>
        <a:ext cx="4627566" cy="27765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CF93B-59B5-4139-8677-E9D70605806C}">
      <dsp:nvSpPr>
        <dsp:cNvPr id="0" name=""/>
        <dsp:cNvSpPr/>
      </dsp:nvSpPr>
      <dsp:spPr>
        <a:xfrm>
          <a:off x="1186" y="623092"/>
          <a:ext cx="4627566" cy="27765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a:t>Our culture continues to be on a path towards more and more compartmentalization and separation.  It is leading to an epidemic of loneliness, anxiety and stress.</a:t>
          </a:r>
          <a:endParaRPr lang="en-US" sz="2900" kern="1200"/>
        </a:p>
      </dsp:txBody>
      <dsp:txXfrm>
        <a:off x="1186" y="623092"/>
        <a:ext cx="4627566" cy="2776539"/>
      </dsp:txXfrm>
    </dsp:sp>
    <dsp:sp modelId="{D853573F-1F5E-4D77-B4FC-52D0D0D6DE18}">
      <dsp:nvSpPr>
        <dsp:cNvPr id="0" name=""/>
        <dsp:cNvSpPr/>
      </dsp:nvSpPr>
      <dsp:spPr>
        <a:xfrm>
          <a:off x="5091509" y="623092"/>
          <a:ext cx="4627566" cy="27765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a:t>Helping children resist the tendencies towards relying on technology, screens, and disconnection from community will help them build resiliency through healthy attachments.</a:t>
          </a:r>
          <a:endParaRPr lang="en-US" sz="2900" kern="1200"/>
        </a:p>
      </dsp:txBody>
      <dsp:txXfrm>
        <a:off x="5091509" y="623092"/>
        <a:ext cx="4627566" cy="27765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49C84-33D6-4373-B39E-070C05F5632C}">
      <dsp:nvSpPr>
        <dsp:cNvPr id="0" name=""/>
        <dsp:cNvSpPr/>
      </dsp:nvSpPr>
      <dsp:spPr>
        <a:xfrm>
          <a:off x="1186" y="623092"/>
          <a:ext cx="4627566" cy="27765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a:t>Another factor in building resiliency is helping children to regulate their emotions in healthy ways.  Self-regulation is very difficult to “teach”, as it is meant to develop as the brain matures.  </a:t>
          </a:r>
          <a:endParaRPr lang="en-US" sz="2500" kern="1200"/>
        </a:p>
      </dsp:txBody>
      <dsp:txXfrm>
        <a:off x="1186" y="623092"/>
        <a:ext cx="4627566" cy="2776539"/>
      </dsp:txXfrm>
    </dsp:sp>
    <dsp:sp modelId="{DA51C978-E5E1-416A-B85B-B13E3599E3EB}">
      <dsp:nvSpPr>
        <dsp:cNvPr id="0" name=""/>
        <dsp:cNvSpPr/>
      </dsp:nvSpPr>
      <dsp:spPr>
        <a:xfrm>
          <a:off x="5091509" y="623092"/>
          <a:ext cx="4627566" cy="27765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a:t>It’s important to trust the natural development that is meant to occur in children’s brains to encourage increasing self-regulation over time.  We need to remember we as adults have a hard time with self-regulation at times as well.</a:t>
          </a:r>
          <a:endParaRPr lang="en-US" sz="2500" kern="1200"/>
        </a:p>
      </dsp:txBody>
      <dsp:txXfrm>
        <a:off x="5091509" y="623092"/>
        <a:ext cx="4627566" cy="27765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A3D65-2B53-46CB-92D7-875DCAB4569F}">
      <dsp:nvSpPr>
        <dsp:cNvPr id="0" name=""/>
        <dsp:cNvSpPr/>
      </dsp:nvSpPr>
      <dsp:spPr>
        <a:xfrm>
          <a:off x="2110740" y="2413"/>
          <a:ext cx="2374582" cy="15926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kern="1200"/>
            <a:t>1. A solid, consistent and secure attachment to one or more primary caregivers.</a:t>
          </a:r>
          <a:endParaRPr lang="en-US" sz="2000" kern="1200"/>
        </a:p>
      </dsp:txBody>
      <dsp:txXfrm>
        <a:off x="2188484" y="80157"/>
        <a:ext cx="2219094" cy="1437112"/>
      </dsp:txXfrm>
    </dsp:sp>
    <dsp:sp modelId="{3AAD0BE6-9A69-464D-AA89-AA795D50B67A}">
      <dsp:nvSpPr>
        <dsp:cNvPr id="0" name=""/>
        <dsp:cNvSpPr/>
      </dsp:nvSpPr>
      <dsp:spPr>
        <a:xfrm>
          <a:off x="2110740" y="1674643"/>
          <a:ext cx="2374582" cy="15926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kern="1200"/>
            <a:t>2. Individuation – knowing who you are and what your boundaries are.</a:t>
          </a:r>
          <a:endParaRPr lang="en-US" sz="2000" kern="1200"/>
        </a:p>
      </dsp:txBody>
      <dsp:txXfrm>
        <a:off x="2188484" y="1752387"/>
        <a:ext cx="2219094" cy="1437112"/>
      </dsp:txXfrm>
    </dsp:sp>
    <dsp:sp modelId="{E80ADD57-14E1-4781-A74C-D1A3629B3A66}">
      <dsp:nvSpPr>
        <dsp:cNvPr id="0" name=""/>
        <dsp:cNvSpPr/>
      </dsp:nvSpPr>
      <dsp:spPr>
        <a:xfrm>
          <a:off x="2110740" y="3346874"/>
          <a:ext cx="2374582" cy="15926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kern="1200"/>
            <a:t>3. Socialization – respecting the differences of others.</a:t>
          </a:r>
          <a:endParaRPr lang="en-US" sz="2000" kern="1200"/>
        </a:p>
      </dsp:txBody>
      <dsp:txXfrm>
        <a:off x="2188484" y="3424618"/>
        <a:ext cx="2219094" cy="14371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52FA6-490F-489D-A0CB-CB783BA41FB3}">
      <dsp:nvSpPr>
        <dsp:cNvPr id="0" name=""/>
        <dsp:cNvSpPr/>
      </dsp:nvSpPr>
      <dsp:spPr>
        <a:xfrm>
          <a:off x="0" y="300822"/>
          <a:ext cx="9720262" cy="167309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a:t>It’s important to remember that children who have not been able to form secure, healthy attachments have likely not developed a healthy sense of self.  When these two developmental needs are not met, their ability to socialize in healthy ways will not be easy for them.</a:t>
          </a:r>
          <a:endParaRPr lang="en-US" sz="2600" kern="1200"/>
        </a:p>
      </dsp:txBody>
      <dsp:txXfrm>
        <a:off x="81674" y="382496"/>
        <a:ext cx="9556914" cy="1509751"/>
      </dsp:txXfrm>
    </dsp:sp>
    <dsp:sp modelId="{362FB861-2A55-47DD-B826-0212B9D54725}">
      <dsp:nvSpPr>
        <dsp:cNvPr id="0" name=""/>
        <dsp:cNvSpPr/>
      </dsp:nvSpPr>
      <dsp:spPr>
        <a:xfrm>
          <a:off x="0" y="2048802"/>
          <a:ext cx="9720262" cy="167309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a:t>No matter the age, we need to go back and help children develop those stages in order wherever possible.</a:t>
          </a:r>
          <a:endParaRPr lang="en-US" sz="2600" kern="1200"/>
        </a:p>
      </dsp:txBody>
      <dsp:txXfrm>
        <a:off x="81674" y="2130476"/>
        <a:ext cx="9556914" cy="15097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78BE2-79EE-48C1-A8C2-C2517A05AF91}">
      <dsp:nvSpPr>
        <dsp:cNvPr id="0" name=""/>
        <dsp:cNvSpPr/>
      </dsp:nvSpPr>
      <dsp:spPr>
        <a:xfrm>
          <a:off x="0" y="803056"/>
          <a:ext cx="6596063" cy="1482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0D7D9-10EE-443B-A878-74BC6B530691}">
      <dsp:nvSpPr>
        <dsp:cNvPr id="0" name=""/>
        <dsp:cNvSpPr/>
      </dsp:nvSpPr>
      <dsp:spPr>
        <a:xfrm>
          <a:off x="448476" y="1136634"/>
          <a:ext cx="815411" cy="8154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B6B399-4542-438B-B8BB-82A7CD8A916F}">
      <dsp:nvSpPr>
        <dsp:cNvPr id="0" name=""/>
        <dsp:cNvSpPr/>
      </dsp:nvSpPr>
      <dsp:spPr>
        <a:xfrm>
          <a:off x="1712364" y="803056"/>
          <a:ext cx="4883698" cy="148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05" tIns="156905" rIns="156905" bIns="156905" numCol="1" spcCol="1270" anchor="ctr" anchorCtr="0">
          <a:noAutofit/>
        </a:bodyPr>
        <a:lstStyle/>
        <a:p>
          <a:pPr marL="0" lvl="0" indent="0" algn="l" defTabSz="711200">
            <a:lnSpc>
              <a:spcPct val="100000"/>
            </a:lnSpc>
            <a:spcBef>
              <a:spcPct val="0"/>
            </a:spcBef>
            <a:spcAft>
              <a:spcPct val="35000"/>
            </a:spcAft>
            <a:buNone/>
          </a:pPr>
          <a:r>
            <a:rPr lang="en-CA" sz="1600" kern="1200" dirty="0"/>
            <a:t>In addition to a child’s home life, the experience of community at school and church will make a difference.  </a:t>
          </a:r>
          <a:endParaRPr lang="en-US" sz="1600" kern="1200" dirty="0"/>
        </a:p>
      </dsp:txBody>
      <dsp:txXfrm>
        <a:off x="1712364" y="803056"/>
        <a:ext cx="4883698" cy="1482566"/>
      </dsp:txXfrm>
    </dsp:sp>
    <dsp:sp modelId="{DB8FDF8A-3BF3-4EED-BFDD-7DE5A5574FA9}">
      <dsp:nvSpPr>
        <dsp:cNvPr id="0" name=""/>
        <dsp:cNvSpPr/>
      </dsp:nvSpPr>
      <dsp:spPr>
        <a:xfrm>
          <a:off x="0" y="2656264"/>
          <a:ext cx="6596063" cy="1482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98DA20-1D2D-4E60-AED2-5ADE4DD81D45}">
      <dsp:nvSpPr>
        <dsp:cNvPr id="0" name=""/>
        <dsp:cNvSpPr/>
      </dsp:nvSpPr>
      <dsp:spPr>
        <a:xfrm>
          <a:off x="448476" y="2989842"/>
          <a:ext cx="815411" cy="8154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B1BBB2-E84E-4721-8639-F2760EF4BC41}">
      <dsp:nvSpPr>
        <dsp:cNvPr id="0" name=""/>
        <dsp:cNvSpPr/>
      </dsp:nvSpPr>
      <dsp:spPr>
        <a:xfrm>
          <a:off x="1712364" y="2656264"/>
          <a:ext cx="4883698" cy="148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05" tIns="156905" rIns="156905" bIns="156905" numCol="1" spcCol="1270" anchor="ctr" anchorCtr="0">
          <a:noAutofit/>
        </a:bodyPr>
        <a:lstStyle/>
        <a:p>
          <a:pPr marL="0" lvl="0" indent="0" algn="l" defTabSz="711200">
            <a:lnSpc>
              <a:spcPct val="100000"/>
            </a:lnSpc>
            <a:spcBef>
              <a:spcPct val="0"/>
            </a:spcBef>
            <a:spcAft>
              <a:spcPct val="35000"/>
            </a:spcAft>
            <a:buNone/>
          </a:pPr>
          <a:r>
            <a:rPr lang="en-CA" sz="1600" kern="1200" dirty="0"/>
            <a:t>Children need “empathetic witnesses” in their lives: people who invite them to exist in their presence and validate their emotions. Giving the child the message: “I see you and I hear you.  You are worthwhile” will make all the difference.</a:t>
          </a:r>
          <a:endParaRPr lang="en-US" sz="1600" kern="1200" dirty="0"/>
        </a:p>
      </dsp:txBody>
      <dsp:txXfrm>
        <a:off x="1712364" y="2656264"/>
        <a:ext cx="4883698" cy="14825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F72CC-E0CF-48E6-9CBF-F3F6899A3D57}">
      <dsp:nvSpPr>
        <dsp:cNvPr id="0" name=""/>
        <dsp:cNvSpPr/>
      </dsp:nvSpPr>
      <dsp:spPr>
        <a:xfrm>
          <a:off x="0" y="355629"/>
          <a:ext cx="6596063" cy="135836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a:t>“acting out” is actually healthy… they are “acting out” what they often do not have the words to express</a:t>
          </a:r>
          <a:endParaRPr lang="en-US" sz="2700" kern="1200"/>
        </a:p>
      </dsp:txBody>
      <dsp:txXfrm>
        <a:off x="66310" y="421939"/>
        <a:ext cx="6463443" cy="1225749"/>
      </dsp:txXfrm>
    </dsp:sp>
    <dsp:sp modelId="{BBAE9523-0194-4EF0-A0B9-6B21AF44A0BE}">
      <dsp:nvSpPr>
        <dsp:cNvPr id="0" name=""/>
        <dsp:cNvSpPr/>
      </dsp:nvSpPr>
      <dsp:spPr>
        <a:xfrm>
          <a:off x="0" y="1791759"/>
          <a:ext cx="6596063" cy="135836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a:t>It is natural for kids to “push back”. It is called “counterwill” and it is important for healthy human development and healthy boundaries.</a:t>
          </a:r>
          <a:endParaRPr lang="en-US" sz="2700" kern="1200"/>
        </a:p>
      </dsp:txBody>
      <dsp:txXfrm>
        <a:off x="66310" y="1858069"/>
        <a:ext cx="6463443" cy="1225749"/>
      </dsp:txXfrm>
    </dsp:sp>
    <dsp:sp modelId="{C4A763F0-B7B3-4E6D-9DB1-73784D282323}">
      <dsp:nvSpPr>
        <dsp:cNvPr id="0" name=""/>
        <dsp:cNvSpPr/>
      </dsp:nvSpPr>
      <dsp:spPr>
        <a:xfrm>
          <a:off x="0" y="3227889"/>
          <a:ext cx="6596063" cy="135836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a:t>Kids need the “alpha” presence of caring adults who maintain the boundaries while also validating the emotions.</a:t>
          </a:r>
          <a:endParaRPr lang="en-US" sz="2700" kern="1200"/>
        </a:p>
      </dsp:txBody>
      <dsp:txXfrm>
        <a:off x="66310" y="3294199"/>
        <a:ext cx="6463443" cy="12257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D0204-554D-439D-853B-E034C37ADCC9}">
      <dsp:nvSpPr>
        <dsp:cNvPr id="0" name=""/>
        <dsp:cNvSpPr/>
      </dsp:nvSpPr>
      <dsp:spPr>
        <a:xfrm>
          <a:off x="1615851" y="2998"/>
          <a:ext cx="3089790" cy="185387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We have more of an impact than we realize whenever we have a secure attachment with a child.</a:t>
          </a:r>
          <a:endParaRPr lang="en-US" sz="1900" kern="1200" dirty="0"/>
        </a:p>
      </dsp:txBody>
      <dsp:txXfrm>
        <a:off x="1615851" y="2998"/>
        <a:ext cx="3089790" cy="1853874"/>
      </dsp:txXfrm>
    </dsp:sp>
    <dsp:sp modelId="{92A7B997-2743-41A7-BE1E-0F799A2B2B40}">
      <dsp:nvSpPr>
        <dsp:cNvPr id="0" name=""/>
        <dsp:cNvSpPr/>
      </dsp:nvSpPr>
      <dsp:spPr>
        <a:xfrm>
          <a:off x="5014620" y="2998"/>
          <a:ext cx="3089790" cy="185387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If you are frustrated with your child, do what you can to manage your own emotions in healthy ways.  That is your responsibility as the adult.</a:t>
          </a:r>
          <a:endParaRPr lang="en-US" sz="1900" kern="1200" dirty="0"/>
        </a:p>
      </dsp:txBody>
      <dsp:txXfrm>
        <a:off x="5014620" y="2998"/>
        <a:ext cx="3089790" cy="1853874"/>
      </dsp:txXfrm>
    </dsp:sp>
    <dsp:sp modelId="{DDC045C0-14A6-4AE5-A431-846EB5F00237}">
      <dsp:nvSpPr>
        <dsp:cNvPr id="0" name=""/>
        <dsp:cNvSpPr/>
      </dsp:nvSpPr>
      <dsp:spPr>
        <a:xfrm>
          <a:off x="3315235" y="2165852"/>
          <a:ext cx="3089790" cy="185387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Children develop resiliency when connected to healthy adults who validate their emotions, help them develop their sense of self, and maintain healthy boundaries for behavior while doing so.</a:t>
          </a:r>
          <a:endParaRPr lang="en-US" sz="1900" kern="1200"/>
        </a:p>
      </dsp:txBody>
      <dsp:txXfrm>
        <a:off x="3315235" y="2165852"/>
        <a:ext cx="3089790" cy="18538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9E4C7-CFC0-4884-B010-8312B737A547}">
      <dsp:nvSpPr>
        <dsp:cNvPr id="0" name=""/>
        <dsp:cNvSpPr/>
      </dsp:nvSpPr>
      <dsp:spPr>
        <a:xfrm>
          <a:off x="0" y="40870"/>
          <a:ext cx="5641974" cy="157476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a:t>The ultimate answer to anxiety is our relationship with God.</a:t>
          </a:r>
          <a:endParaRPr lang="en-US" sz="2000" kern="1200"/>
        </a:p>
      </dsp:txBody>
      <dsp:txXfrm>
        <a:off x="76874" y="117744"/>
        <a:ext cx="5488226" cy="1421021"/>
      </dsp:txXfrm>
    </dsp:sp>
    <dsp:sp modelId="{ABE4F25E-E8AA-4927-8E63-746916A07810}">
      <dsp:nvSpPr>
        <dsp:cNvPr id="0" name=""/>
        <dsp:cNvSpPr/>
      </dsp:nvSpPr>
      <dsp:spPr>
        <a:xfrm>
          <a:off x="0" y="1673240"/>
          <a:ext cx="5641974" cy="1574769"/>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a:t>We are called to be a model of this to the children in our lives.  As we rely and trust in Him, we teach them to do that, first with us and then leading them to Him.</a:t>
          </a:r>
          <a:endParaRPr lang="en-US" sz="2000" kern="1200"/>
        </a:p>
      </dsp:txBody>
      <dsp:txXfrm>
        <a:off x="76874" y="1750114"/>
        <a:ext cx="5488226" cy="1421021"/>
      </dsp:txXfrm>
    </dsp:sp>
    <dsp:sp modelId="{3781DD2C-2E58-4B96-8345-A1E5EC3AD19C}">
      <dsp:nvSpPr>
        <dsp:cNvPr id="0" name=""/>
        <dsp:cNvSpPr/>
      </dsp:nvSpPr>
      <dsp:spPr>
        <a:xfrm>
          <a:off x="0" y="3305609"/>
          <a:ext cx="5641974" cy="157476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a:t>God designed our beautifully complex brains to respond to threats.  Understanding this, and how to soothe that response when the threats are not actually as dangerous as we think, is what helps us manage anxiety.</a:t>
          </a:r>
          <a:endParaRPr lang="en-US" sz="2000" kern="1200"/>
        </a:p>
      </dsp:txBody>
      <dsp:txXfrm>
        <a:off x="76874" y="3382483"/>
        <a:ext cx="5488226" cy="14210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27E26-C51C-4EF7-B952-54639A842A42}">
      <dsp:nvSpPr>
        <dsp:cNvPr id="0" name=""/>
        <dsp:cNvSpPr/>
      </dsp:nvSpPr>
      <dsp:spPr>
        <a:xfrm>
          <a:off x="1128395" y="2306"/>
          <a:ext cx="4513580" cy="6680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76" tIns="169677" rIns="87576" bIns="169677" numCol="1" spcCol="1270" anchor="ctr" anchorCtr="0">
          <a:noAutofit/>
        </a:bodyPr>
        <a:lstStyle/>
        <a:p>
          <a:pPr marL="0" lvl="0" indent="0" algn="l" defTabSz="800100">
            <a:lnSpc>
              <a:spcPct val="90000"/>
            </a:lnSpc>
            <a:spcBef>
              <a:spcPct val="0"/>
            </a:spcBef>
            <a:spcAft>
              <a:spcPct val="35000"/>
            </a:spcAft>
            <a:buNone/>
          </a:pPr>
          <a:r>
            <a:rPr lang="en-US" sz="1800" kern="1200"/>
            <a:t>Take the initiative with connection.</a:t>
          </a:r>
        </a:p>
      </dsp:txBody>
      <dsp:txXfrm>
        <a:off x="1128395" y="2306"/>
        <a:ext cx="4513580" cy="668021"/>
      </dsp:txXfrm>
    </dsp:sp>
    <dsp:sp modelId="{7DB2253E-16DC-4513-B9FE-A1B51C775AE2}">
      <dsp:nvSpPr>
        <dsp:cNvPr id="0" name=""/>
        <dsp:cNvSpPr/>
      </dsp:nvSpPr>
      <dsp:spPr>
        <a:xfrm>
          <a:off x="0" y="2306"/>
          <a:ext cx="1128395" cy="66802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1" tIns="65986" rIns="59711" bIns="65986" numCol="1" spcCol="1270" anchor="ctr" anchorCtr="0">
          <a:noAutofit/>
        </a:bodyPr>
        <a:lstStyle/>
        <a:p>
          <a:pPr marL="0" lvl="0" indent="0" algn="ctr" defTabSz="1022350">
            <a:lnSpc>
              <a:spcPct val="90000"/>
            </a:lnSpc>
            <a:spcBef>
              <a:spcPct val="0"/>
            </a:spcBef>
            <a:spcAft>
              <a:spcPct val="35000"/>
            </a:spcAft>
            <a:buNone/>
          </a:pPr>
          <a:r>
            <a:rPr lang="en-US" sz="2300" kern="1200"/>
            <a:t>Take</a:t>
          </a:r>
        </a:p>
      </dsp:txBody>
      <dsp:txXfrm>
        <a:off x="0" y="2306"/>
        <a:ext cx="1128395" cy="668021"/>
      </dsp:txXfrm>
    </dsp:sp>
    <dsp:sp modelId="{6AC98DA5-B079-4A7F-B97B-13235A21AD66}">
      <dsp:nvSpPr>
        <dsp:cNvPr id="0" name=""/>
        <dsp:cNvSpPr/>
      </dsp:nvSpPr>
      <dsp:spPr>
        <a:xfrm>
          <a:off x="1128395" y="710409"/>
          <a:ext cx="4513580" cy="6680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76" tIns="169677" rIns="87576" bIns="169677" numCol="1" spcCol="1270" anchor="ctr" anchorCtr="0">
          <a:noAutofit/>
        </a:bodyPr>
        <a:lstStyle/>
        <a:p>
          <a:pPr marL="0" lvl="0" indent="0" algn="l" defTabSz="800100">
            <a:lnSpc>
              <a:spcPct val="90000"/>
            </a:lnSpc>
            <a:spcBef>
              <a:spcPct val="0"/>
            </a:spcBef>
            <a:spcAft>
              <a:spcPct val="35000"/>
            </a:spcAft>
            <a:buNone/>
          </a:pPr>
          <a:r>
            <a:rPr lang="en-US" sz="1800" kern="1200"/>
            <a:t>Present yourself as the child’s answer.</a:t>
          </a:r>
        </a:p>
      </dsp:txBody>
      <dsp:txXfrm>
        <a:off x="1128395" y="710409"/>
        <a:ext cx="4513580" cy="668021"/>
      </dsp:txXfrm>
    </dsp:sp>
    <dsp:sp modelId="{4B4D8A5C-32BC-452B-9064-5BB601C1BCC0}">
      <dsp:nvSpPr>
        <dsp:cNvPr id="0" name=""/>
        <dsp:cNvSpPr/>
      </dsp:nvSpPr>
      <dsp:spPr>
        <a:xfrm>
          <a:off x="0" y="710409"/>
          <a:ext cx="1128395" cy="66802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1" tIns="65986" rIns="59711" bIns="65986" numCol="1" spcCol="1270" anchor="ctr" anchorCtr="0">
          <a:noAutofit/>
        </a:bodyPr>
        <a:lstStyle/>
        <a:p>
          <a:pPr marL="0" lvl="0" indent="0" algn="ctr" defTabSz="1022350">
            <a:lnSpc>
              <a:spcPct val="90000"/>
            </a:lnSpc>
            <a:spcBef>
              <a:spcPct val="0"/>
            </a:spcBef>
            <a:spcAft>
              <a:spcPct val="35000"/>
            </a:spcAft>
            <a:buNone/>
          </a:pPr>
          <a:r>
            <a:rPr lang="en-US" sz="2300" kern="1200"/>
            <a:t>Present</a:t>
          </a:r>
        </a:p>
      </dsp:txBody>
      <dsp:txXfrm>
        <a:off x="0" y="710409"/>
        <a:ext cx="1128395" cy="668021"/>
      </dsp:txXfrm>
    </dsp:sp>
    <dsp:sp modelId="{4322383E-06A4-413C-89E7-F29809E97B3C}">
      <dsp:nvSpPr>
        <dsp:cNvPr id="0" name=""/>
        <dsp:cNvSpPr/>
      </dsp:nvSpPr>
      <dsp:spPr>
        <a:xfrm>
          <a:off x="1128395" y="1418511"/>
          <a:ext cx="4513580" cy="6680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76" tIns="169677" rIns="87576" bIns="169677" numCol="1" spcCol="1270" anchor="ctr" anchorCtr="0">
          <a:noAutofit/>
        </a:bodyPr>
        <a:lstStyle/>
        <a:p>
          <a:pPr marL="0" lvl="0" indent="0" algn="l" defTabSz="800100">
            <a:lnSpc>
              <a:spcPct val="90000"/>
            </a:lnSpc>
            <a:spcBef>
              <a:spcPct val="0"/>
            </a:spcBef>
            <a:spcAft>
              <a:spcPct val="35000"/>
            </a:spcAft>
            <a:buNone/>
          </a:pPr>
          <a:r>
            <a:rPr lang="en-US" sz="1800" kern="1200"/>
            <a:t>Protect the child’s dignity.</a:t>
          </a:r>
        </a:p>
      </dsp:txBody>
      <dsp:txXfrm>
        <a:off x="1128395" y="1418511"/>
        <a:ext cx="4513580" cy="668021"/>
      </dsp:txXfrm>
    </dsp:sp>
    <dsp:sp modelId="{65023BC0-6EF5-4A72-B1AC-08555B772A54}">
      <dsp:nvSpPr>
        <dsp:cNvPr id="0" name=""/>
        <dsp:cNvSpPr/>
      </dsp:nvSpPr>
      <dsp:spPr>
        <a:xfrm>
          <a:off x="0" y="1418511"/>
          <a:ext cx="1128395" cy="66802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1" tIns="65986" rIns="59711" bIns="65986" numCol="1" spcCol="1270" anchor="ctr" anchorCtr="0">
          <a:noAutofit/>
        </a:bodyPr>
        <a:lstStyle/>
        <a:p>
          <a:pPr marL="0" lvl="0" indent="0" algn="ctr" defTabSz="1022350">
            <a:lnSpc>
              <a:spcPct val="90000"/>
            </a:lnSpc>
            <a:spcBef>
              <a:spcPct val="0"/>
            </a:spcBef>
            <a:spcAft>
              <a:spcPct val="35000"/>
            </a:spcAft>
            <a:buNone/>
          </a:pPr>
          <a:r>
            <a:rPr lang="en-US" sz="2300" kern="1200"/>
            <a:t>Protect</a:t>
          </a:r>
        </a:p>
      </dsp:txBody>
      <dsp:txXfrm>
        <a:off x="0" y="1418511"/>
        <a:ext cx="1128395" cy="668021"/>
      </dsp:txXfrm>
    </dsp:sp>
    <dsp:sp modelId="{87BAB7D3-34A0-4607-99AA-53BDB5D11672}">
      <dsp:nvSpPr>
        <dsp:cNvPr id="0" name=""/>
        <dsp:cNvSpPr/>
      </dsp:nvSpPr>
      <dsp:spPr>
        <a:xfrm>
          <a:off x="1128395" y="2126614"/>
          <a:ext cx="4513580" cy="6680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76" tIns="169677" rIns="87576" bIns="169677" numCol="1" spcCol="1270" anchor="ctr" anchorCtr="0">
          <a:noAutofit/>
        </a:bodyPr>
        <a:lstStyle/>
        <a:p>
          <a:pPr marL="0" lvl="0" indent="0" algn="l" defTabSz="800100">
            <a:lnSpc>
              <a:spcPct val="90000"/>
            </a:lnSpc>
            <a:spcBef>
              <a:spcPct val="0"/>
            </a:spcBef>
            <a:spcAft>
              <a:spcPct val="35000"/>
            </a:spcAft>
            <a:buNone/>
          </a:pPr>
          <a:r>
            <a:rPr lang="en-US" sz="1800" kern="1200"/>
            <a:t>Act as the child’s comforter and compass point.</a:t>
          </a:r>
        </a:p>
      </dsp:txBody>
      <dsp:txXfrm>
        <a:off x="1128395" y="2126614"/>
        <a:ext cx="4513580" cy="668021"/>
      </dsp:txXfrm>
    </dsp:sp>
    <dsp:sp modelId="{0B6D3745-5608-43E8-A154-8632E5B88F9F}">
      <dsp:nvSpPr>
        <dsp:cNvPr id="0" name=""/>
        <dsp:cNvSpPr/>
      </dsp:nvSpPr>
      <dsp:spPr>
        <a:xfrm>
          <a:off x="0" y="2126614"/>
          <a:ext cx="1128395" cy="66802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1" tIns="65986" rIns="59711" bIns="65986" numCol="1" spcCol="1270" anchor="ctr" anchorCtr="0">
          <a:noAutofit/>
        </a:bodyPr>
        <a:lstStyle/>
        <a:p>
          <a:pPr marL="0" lvl="0" indent="0" algn="ctr" defTabSz="1022350">
            <a:lnSpc>
              <a:spcPct val="90000"/>
            </a:lnSpc>
            <a:spcBef>
              <a:spcPct val="0"/>
            </a:spcBef>
            <a:spcAft>
              <a:spcPct val="35000"/>
            </a:spcAft>
            <a:buNone/>
          </a:pPr>
          <a:r>
            <a:rPr lang="en-US" sz="2300" kern="1200"/>
            <a:t>Act</a:t>
          </a:r>
        </a:p>
      </dsp:txBody>
      <dsp:txXfrm>
        <a:off x="0" y="2126614"/>
        <a:ext cx="1128395" cy="668021"/>
      </dsp:txXfrm>
    </dsp:sp>
    <dsp:sp modelId="{16AB7C7E-E7B1-4B1C-B8D7-C71075D41579}">
      <dsp:nvSpPr>
        <dsp:cNvPr id="0" name=""/>
        <dsp:cNvSpPr/>
      </dsp:nvSpPr>
      <dsp:spPr>
        <a:xfrm>
          <a:off x="1128395" y="2834716"/>
          <a:ext cx="4513580" cy="6680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76" tIns="169677" rIns="87576" bIns="169677" numCol="1" spcCol="1270" anchor="ctr" anchorCtr="0">
          <a:noAutofit/>
        </a:bodyPr>
        <a:lstStyle/>
        <a:p>
          <a:pPr marL="0" lvl="0" indent="0" algn="l" defTabSz="800100">
            <a:lnSpc>
              <a:spcPct val="90000"/>
            </a:lnSpc>
            <a:spcBef>
              <a:spcPct val="0"/>
            </a:spcBef>
            <a:spcAft>
              <a:spcPct val="35000"/>
            </a:spcAft>
            <a:buNone/>
          </a:pPr>
          <a:r>
            <a:rPr lang="en-US" sz="1800" kern="1200"/>
            <a:t>Take charge of situations and circumstances.</a:t>
          </a:r>
        </a:p>
      </dsp:txBody>
      <dsp:txXfrm>
        <a:off x="1128395" y="2834716"/>
        <a:ext cx="4513580" cy="668021"/>
      </dsp:txXfrm>
    </dsp:sp>
    <dsp:sp modelId="{98EAD891-10DF-4363-AFEC-94AECE5E1981}">
      <dsp:nvSpPr>
        <dsp:cNvPr id="0" name=""/>
        <dsp:cNvSpPr/>
      </dsp:nvSpPr>
      <dsp:spPr>
        <a:xfrm>
          <a:off x="0" y="2834716"/>
          <a:ext cx="1128395" cy="66802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1" tIns="65986" rIns="59711" bIns="65986" numCol="1" spcCol="1270" anchor="ctr" anchorCtr="0">
          <a:noAutofit/>
        </a:bodyPr>
        <a:lstStyle/>
        <a:p>
          <a:pPr marL="0" lvl="0" indent="0" algn="ctr" defTabSz="1022350">
            <a:lnSpc>
              <a:spcPct val="90000"/>
            </a:lnSpc>
            <a:spcBef>
              <a:spcPct val="0"/>
            </a:spcBef>
            <a:spcAft>
              <a:spcPct val="35000"/>
            </a:spcAft>
            <a:buNone/>
          </a:pPr>
          <a:r>
            <a:rPr lang="en-US" sz="2300" kern="1200"/>
            <a:t>Take</a:t>
          </a:r>
        </a:p>
      </dsp:txBody>
      <dsp:txXfrm>
        <a:off x="0" y="2834716"/>
        <a:ext cx="1128395" cy="668021"/>
      </dsp:txXfrm>
    </dsp:sp>
    <dsp:sp modelId="{E0B40452-9C0D-4A98-80F5-76A038816277}">
      <dsp:nvSpPr>
        <dsp:cNvPr id="0" name=""/>
        <dsp:cNvSpPr/>
      </dsp:nvSpPr>
      <dsp:spPr>
        <a:xfrm>
          <a:off x="1128395" y="3542819"/>
          <a:ext cx="4513580" cy="6680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76" tIns="169677" rIns="87576" bIns="169677" numCol="1" spcCol="1270" anchor="ctr" anchorCtr="0">
          <a:noAutofit/>
        </a:bodyPr>
        <a:lstStyle/>
        <a:p>
          <a:pPr marL="0" lvl="0" indent="0" algn="l" defTabSz="800100">
            <a:lnSpc>
              <a:spcPct val="90000"/>
            </a:lnSpc>
            <a:spcBef>
              <a:spcPct val="0"/>
            </a:spcBef>
            <a:spcAft>
              <a:spcPct val="35000"/>
            </a:spcAft>
            <a:buNone/>
          </a:pPr>
          <a:r>
            <a:rPr lang="en-US" sz="1800" kern="1200"/>
            <a:t>Take the lead in solving problems.</a:t>
          </a:r>
        </a:p>
      </dsp:txBody>
      <dsp:txXfrm>
        <a:off x="1128395" y="3542819"/>
        <a:ext cx="4513580" cy="668021"/>
      </dsp:txXfrm>
    </dsp:sp>
    <dsp:sp modelId="{37E77B5A-D517-4F3C-BD18-213E0B3E1BA4}">
      <dsp:nvSpPr>
        <dsp:cNvPr id="0" name=""/>
        <dsp:cNvSpPr/>
      </dsp:nvSpPr>
      <dsp:spPr>
        <a:xfrm>
          <a:off x="0" y="3542819"/>
          <a:ext cx="1128395" cy="66802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1" tIns="65986" rIns="59711" bIns="65986" numCol="1" spcCol="1270" anchor="ctr" anchorCtr="0">
          <a:noAutofit/>
        </a:bodyPr>
        <a:lstStyle/>
        <a:p>
          <a:pPr marL="0" lvl="0" indent="0" algn="ctr" defTabSz="1022350">
            <a:lnSpc>
              <a:spcPct val="90000"/>
            </a:lnSpc>
            <a:spcBef>
              <a:spcPct val="0"/>
            </a:spcBef>
            <a:spcAft>
              <a:spcPct val="35000"/>
            </a:spcAft>
            <a:buNone/>
          </a:pPr>
          <a:r>
            <a:rPr lang="en-US" sz="2300" kern="1200"/>
            <a:t>Take</a:t>
          </a:r>
        </a:p>
      </dsp:txBody>
      <dsp:txXfrm>
        <a:off x="0" y="3542819"/>
        <a:ext cx="1128395" cy="668021"/>
      </dsp:txXfrm>
    </dsp:sp>
    <dsp:sp modelId="{8644A5FC-92C3-428F-A33B-53854EFFECB2}">
      <dsp:nvSpPr>
        <dsp:cNvPr id="0" name=""/>
        <dsp:cNvSpPr/>
      </dsp:nvSpPr>
      <dsp:spPr>
        <a:xfrm>
          <a:off x="1128395" y="4250921"/>
          <a:ext cx="4513580" cy="66802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76" tIns="169677" rIns="87576" bIns="169677" numCol="1" spcCol="1270" anchor="ctr" anchorCtr="0">
          <a:noAutofit/>
        </a:bodyPr>
        <a:lstStyle/>
        <a:p>
          <a:pPr marL="0" lvl="0" indent="0" algn="l" defTabSz="800100">
            <a:lnSpc>
              <a:spcPct val="90000"/>
            </a:lnSpc>
            <a:spcBef>
              <a:spcPct val="0"/>
            </a:spcBef>
            <a:spcAft>
              <a:spcPct val="35000"/>
            </a:spcAft>
            <a:buNone/>
          </a:pPr>
          <a:r>
            <a:rPr lang="en-US" sz="1800" kern="1200"/>
            <a:t>Be trustworthy.</a:t>
          </a:r>
        </a:p>
      </dsp:txBody>
      <dsp:txXfrm>
        <a:off x="1128395" y="4250921"/>
        <a:ext cx="4513580" cy="668021"/>
      </dsp:txXfrm>
    </dsp:sp>
    <dsp:sp modelId="{647236A9-88B8-45BC-B06B-78504E6D98FD}">
      <dsp:nvSpPr>
        <dsp:cNvPr id="0" name=""/>
        <dsp:cNvSpPr/>
      </dsp:nvSpPr>
      <dsp:spPr>
        <a:xfrm>
          <a:off x="0" y="4250921"/>
          <a:ext cx="1128395" cy="66802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1" tIns="65986" rIns="59711" bIns="65986" numCol="1" spcCol="1270" anchor="ctr" anchorCtr="0">
          <a:noAutofit/>
        </a:bodyPr>
        <a:lstStyle/>
        <a:p>
          <a:pPr marL="0" lvl="0" indent="0" algn="ctr" defTabSz="1022350">
            <a:lnSpc>
              <a:spcPct val="90000"/>
            </a:lnSpc>
            <a:spcBef>
              <a:spcPct val="0"/>
            </a:spcBef>
            <a:spcAft>
              <a:spcPct val="35000"/>
            </a:spcAft>
            <a:buNone/>
          </a:pPr>
          <a:r>
            <a:rPr lang="en-US" sz="2300" kern="1200"/>
            <a:t>Be</a:t>
          </a:r>
        </a:p>
      </dsp:txBody>
      <dsp:txXfrm>
        <a:off x="0" y="4250921"/>
        <a:ext cx="1128395" cy="668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7AE26-19C2-4BB2-9FC1-2197B27E250E}">
      <dsp:nvSpPr>
        <dsp:cNvPr id="0" name=""/>
        <dsp:cNvSpPr/>
      </dsp:nvSpPr>
      <dsp:spPr>
        <a:xfrm>
          <a:off x="0" y="503279"/>
          <a:ext cx="9720072" cy="1450800"/>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CA" sz="4000" kern="1200"/>
            <a:t>What makes one child, one person, more “resilient” than another?</a:t>
          </a:r>
          <a:endParaRPr lang="en-US" sz="4000" kern="1200"/>
        </a:p>
      </dsp:txBody>
      <dsp:txXfrm>
        <a:off x="70822" y="574101"/>
        <a:ext cx="9578428" cy="1309156"/>
      </dsp:txXfrm>
    </dsp:sp>
    <dsp:sp modelId="{C94F2344-DAA0-418C-9730-A529B8BBEBA9}">
      <dsp:nvSpPr>
        <dsp:cNvPr id="0" name=""/>
        <dsp:cNvSpPr/>
      </dsp:nvSpPr>
      <dsp:spPr>
        <a:xfrm>
          <a:off x="0" y="2069280"/>
          <a:ext cx="9720072" cy="1450800"/>
        </a:xfrm>
        <a:prstGeom prst="round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CA" sz="4000" kern="1200" dirty="0"/>
            <a:t>Is this something that people are predisposed to? Can it be changed? (Nature vs. Nurture)</a:t>
          </a:r>
          <a:endParaRPr lang="en-US" sz="4000" kern="1200" dirty="0"/>
        </a:p>
      </dsp:txBody>
      <dsp:txXfrm>
        <a:off x="70822" y="2140102"/>
        <a:ext cx="9578428" cy="13091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8E217-CE91-46CA-9023-E4C71D0F8249}">
      <dsp:nvSpPr>
        <dsp:cNvPr id="0" name=""/>
        <dsp:cNvSpPr/>
      </dsp:nvSpPr>
      <dsp:spPr>
        <a:xfrm>
          <a:off x="0" y="62316"/>
          <a:ext cx="5641974" cy="116027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Help your child identify what they would like to be feeling/experiencing if they had no anxiety.  What would be different for them?</a:t>
          </a:r>
          <a:endParaRPr lang="en-US" sz="1800" kern="1200"/>
        </a:p>
      </dsp:txBody>
      <dsp:txXfrm>
        <a:off x="56640" y="118956"/>
        <a:ext cx="5528694" cy="1046994"/>
      </dsp:txXfrm>
    </dsp:sp>
    <dsp:sp modelId="{EBEA9380-275E-4A6D-A0BA-1CA363A6EFD8}">
      <dsp:nvSpPr>
        <dsp:cNvPr id="0" name=""/>
        <dsp:cNvSpPr/>
      </dsp:nvSpPr>
      <dsp:spPr>
        <a:xfrm>
          <a:off x="0" y="1274430"/>
          <a:ext cx="5641974" cy="1160274"/>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Help your child to see that it is okay to feel the anxiety and also the desire for it to be better at the same time.</a:t>
          </a:r>
          <a:endParaRPr lang="en-US" sz="1800" kern="1200"/>
        </a:p>
      </dsp:txBody>
      <dsp:txXfrm>
        <a:off x="56640" y="1331070"/>
        <a:ext cx="5528694" cy="1046994"/>
      </dsp:txXfrm>
    </dsp:sp>
    <dsp:sp modelId="{1ED94A69-2F79-4156-8EEC-B11BB5A5EE37}">
      <dsp:nvSpPr>
        <dsp:cNvPr id="0" name=""/>
        <dsp:cNvSpPr/>
      </dsp:nvSpPr>
      <dsp:spPr>
        <a:xfrm>
          <a:off x="0" y="2486545"/>
          <a:ext cx="5641974" cy="1160274"/>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Help your child to see that having courage does not mean the absence of fear.  Overcoming anxiety often means dealing with our fears and “doing it anyway”.  It is by facing our fears that we overcome them.</a:t>
          </a:r>
          <a:endParaRPr lang="en-US" sz="1800" kern="1200"/>
        </a:p>
      </dsp:txBody>
      <dsp:txXfrm>
        <a:off x="56640" y="2543185"/>
        <a:ext cx="5528694" cy="1046994"/>
      </dsp:txXfrm>
    </dsp:sp>
    <dsp:sp modelId="{6223A92D-1311-4AA7-A1DB-94446E131BB8}">
      <dsp:nvSpPr>
        <dsp:cNvPr id="0" name=""/>
        <dsp:cNvSpPr/>
      </dsp:nvSpPr>
      <dsp:spPr>
        <a:xfrm>
          <a:off x="0" y="3698659"/>
          <a:ext cx="5641974" cy="1160274"/>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Remain the alpha presence, letting your child know you are there for him/her no matter what.  Because of that, no matter what happens, he or she will be okay.</a:t>
          </a:r>
          <a:endParaRPr lang="en-US" sz="1800" kern="1200"/>
        </a:p>
      </dsp:txBody>
      <dsp:txXfrm>
        <a:off x="56640" y="3755299"/>
        <a:ext cx="5528694" cy="1046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02992-C6DC-4968-A09C-680399CDC86F}">
      <dsp:nvSpPr>
        <dsp:cNvPr id="0" name=""/>
        <dsp:cNvSpPr/>
      </dsp:nvSpPr>
      <dsp:spPr>
        <a:xfrm>
          <a:off x="0" y="458862"/>
          <a:ext cx="9720262" cy="150929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a:t>Research tells us that many factors can predispose a child to being sensitive to stress, including family history and level of stress being experienced by the mother during pregnancy.</a:t>
          </a:r>
          <a:endParaRPr lang="en-US" sz="3000" kern="1200"/>
        </a:p>
      </dsp:txBody>
      <dsp:txXfrm>
        <a:off x="73678" y="532540"/>
        <a:ext cx="9572906" cy="1361943"/>
      </dsp:txXfrm>
    </dsp:sp>
    <dsp:sp modelId="{DA13A587-354A-42CA-B3D5-F0DDCECEF320}">
      <dsp:nvSpPr>
        <dsp:cNvPr id="0" name=""/>
        <dsp:cNvSpPr/>
      </dsp:nvSpPr>
      <dsp:spPr>
        <a:xfrm>
          <a:off x="0" y="2054562"/>
          <a:ext cx="9720262" cy="150929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a:t>However, research also tells us that environmental factors will play a role in “turning on” the genes with a stress response or not. (epigenetics)</a:t>
          </a:r>
          <a:endParaRPr lang="en-US" sz="3000" kern="1200"/>
        </a:p>
      </dsp:txBody>
      <dsp:txXfrm>
        <a:off x="73678" y="2128240"/>
        <a:ext cx="9572906" cy="1361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DE366-5FEB-4B00-A555-71C7DEA9AC21}">
      <dsp:nvSpPr>
        <dsp:cNvPr id="0" name=""/>
        <dsp:cNvSpPr/>
      </dsp:nvSpPr>
      <dsp:spPr>
        <a:xfrm>
          <a:off x="1350131" y="44424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43C186-1600-4B24-8024-0C74CCE0D4C4}">
      <dsp:nvSpPr>
        <dsp:cNvPr id="0" name=""/>
        <dsp:cNvSpPr/>
      </dsp:nvSpPr>
      <dsp:spPr>
        <a:xfrm>
          <a:off x="162131" y="285847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CA" sz="1700" kern="1200"/>
            <a:t>Research also tells us that when you change the environment, you change the brain. This means you change the brain’s response to stress.</a:t>
          </a:r>
          <a:endParaRPr lang="en-US" sz="1700" kern="1200"/>
        </a:p>
      </dsp:txBody>
      <dsp:txXfrm>
        <a:off x="162131" y="2858479"/>
        <a:ext cx="4320000" cy="720000"/>
      </dsp:txXfrm>
    </dsp:sp>
    <dsp:sp modelId="{248A109A-3460-4A56-A3F6-41B1EA60BF9A}">
      <dsp:nvSpPr>
        <dsp:cNvPr id="0" name=""/>
        <dsp:cNvSpPr/>
      </dsp:nvSpPr>
      <dsp:spPr>
        <a:xfrm>
          <a:off x="6426131" y="44424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37E5A5-1C78-47AC-8683-DF20AF0121B5}">
      <dsp:nvSpPr>
        <dsp:cNvPr id="0" name=""/>
        <dsp:cNvSpPr/>
      </dsp:nvSpPr>
      <dsp:spPr>
        <a:xfrm>
          <a:off x="5238131" y="285847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CA" sz="1700" kern="1200"/>
            <a:t>We can teach our brains, and children’s brains to adapt to stress differently, building resilience by doing so.</a:t>
          </a:r>
          <a:endParaRPr lang="en-US" sz="1700" kern="1200"/>
        </a:p>
      </dsp:txBody>
      <dsp:txXfrm>
        <a:off x="5238131" y="2858479"/>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AD1E0-A5B7-4559-8A4C-0230B51F2F0D}">
      <dsp:nvSpPr>
        <dsp:cNvPr id="0" name=""/>
        <dsp:cNvSpPr/>
      </dsp:nvSpPr>
      <dsp:spPr>
        <a:xfrm>
          <a:off x="0" y="96612"/>
          <a:ext cx="9720262" cy="18614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CA" sz="3700" kern="1200" dirty="0"/>
            <a:t>Research by Dr. Gordon Neufeld point to four areas of development for children that foster resiliency. </a:t>
          </a:r>
          <a:endParaRPr lang="en-US" sz="3700" kern="1200" dirty="0"/>
        </a:p>
      </dsp:txBody>
      <dsp:txXfrm>
        <a:off x="90869" y="187481"/>
        <a:ext cx="9538524" cy="1679732"/>
      </dsp:txXfrm>
    </dsp:sp>
    <dsp:sp modelId="{A97BC65D-0598-43DA-BA2F-0470FDC893BC}">
      <dsp:nvSpPr>
        <dsp:cNvPr id="0" name=""/>
        <dsp:cNvSpPr/>
      </dsp:nvSpPr>
      <dsp:spPr>
        <a:xfrm>
          <a:off x="0" y="2064642"/>
          <a:ext cx="9720262" cy="186147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CA" sz="3700" kern="1200"/>
            <a:t>These four areas can make all the difference even when we can’t change certain environmental stressors such as a global pandemic.</a:t>
          </a:r>
          <a:endParaRPr lang="en-US" sz="3700" kern="1200"/>
        </a:p>
      </dsp:txBody>
      <dsp:txXfrm>
        <a:off x="90869" y="2155511"/>
        <a:ext cx="9538524" cy="1679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B370B-39AD-4699-A286-2EEC824982BD}">
      <dsp:nvSpPr>
        <dsp:cNvPr id="0" name=""/>
        <dsp:cNvSpPr/>
      </dsp:nvSpPr>
      <dsp:spPr>
        <a:xfrm>
          <a:off x="0" y="37662"/>
          <a:ext cx="9720262" cy="19305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a:t>The consistent presence of emotionally available caregivers will make all the difference in a child’s life.  It is important that at least one caregiver is relatively emotionally healthy and tuned in to the child’s needs on a consistent basis.</a:t>
          </a:r>
          <a:endParaRPr lang="en-US" sz="3000" kern="1200"/>
        </a:p>
      </dsp:txBody>
      <dsp:txXfrm>
        <a:off x="94239" y="131901"/>
        <a:ext cx="9531784" cy="1742022"/>
      </dsp:txXfrm>
    </dsp:sp>
    <dsp:sp modelId="{151B19BB-744A-405B-8FE9-0340F7255349}">
      <dsp:nvSpPr>
        <dsp:cNvPr id="0" name=""/>
        <dsp:cNvSpPr/>
      </dsp:nvSpPr>
      <dsp:spPr>
        <a:xfrm>
          <a:off x="0" y="2054562"/>
          <a:ext cx="9720262" cy="19305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This secure attachment provides a sense of safe connection for a child to know s/he has a safe source of support when needed.</a:t>
          </a:r>
          <a:endParaRPr lang="en-US" sz="3000" kern="1200" dirty="0"/>
        </a:p>
      </dsp:txBody>
      <dsp:txXfrm>
        <a:off x="94239" y="2148801"/>
        <a:ext cx="9531784" cy="17420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B827D-F03E-46C5-A7B6-E402116D91B6}">
      <dsp:nvSpPr>
        <dsp:cNvPr id="0" name=""/>
        <dsp:cNvSpPr/>
      </dsp:nvSpPr>
      <dsp:spPr>
        <a:xfrm>
          <a:off x="0" y="235032"/>
          <a:ext cx="9720262" cy="17374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a:t>Dr. Neufeld refers to this concept as giving the child an opportunity to “rest” in the comfort that they are allowed to be who they are, flaws and all. It means not constantly “shushing” or disregarding a child and his/her emotions/needs, but acknowledging them.</a:t>
          </a:r>
          <a:endParaRPr lang="en-US" sz="2700" kern="1200"/>
        </a:p>
      </dsp:txBody>
      <dsp:txXfrm>
        <a:off x="84815" y="319847"/>
        <a:ext cx="9550632" cy="1567820"/>
      </dsp:txXfrm>
    </dsp:sp>
    <dsp:sp modelId="{738D9F91-0017-4B4E-806E-D76EFA842A5D}">
      <dsp:nvSpPr>
        <dsp:cNvPr id="0" name=""/>
        <dsp:cNvSpPr/>
      </dsp:nvSpPr>
      <dsp:spPr>
        <a:xfrm>
          <a:off x="0" y="2050242"/>
          <a:ext cx="9720262" cy="17374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a:t>Even when consequences are needed, a child is reassured that they are still cared for, important, and allowed to be who they are. This helps them remain connected to their source of support: healthy adults.</a:t>
          </a:r>
          <a:endParaRPr lang="en-US" sz="2700" kern="1200"/>
        </a:p>
      </dsp:txBody>
      <dsp:txXfrm>
        <a:off x="84815" y="2135057"/>
        <a:ext cx="9550632" cy="15678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04ED1-F266-48AA-851F-B821FBDC87BA}">
      <dsp:nvSpPr>
        <dsp:cNvPr id="0" name=""/>
        <dsp:cNvSpPr/>
      </dsp:nvSpPr>
      <dsp:spPr>
        <a:xfrm>
          <a:off x="0" y="103452"/>
          <a:ext cx="9720262" cy="186615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kern="1200"/>
            <a:t>Dr. Neufeld has found in his research that in order for a child’s heart to remain “soft”, it is important that s/he is encouraged to feel the feelings and express them in healthy ways. Children with hardened hearts tend to turn to unhealthy ways to cope.</a:t>
          </a:r>
          <a:endParaRPr lang="en-US" sz="2900" kern="1200"/>
        </a:p>
      </dsp:txBody>
      <dsp:txXfrm>
        <a:off x="91098" y="194550"/>
        <a:ext cx="9538066" cy="1683954"/>
      </dsp:txXfrm>
    </dsp:sp>
    <dsp:sp modelId="{A5FA2E42-4A53-4560-828E-28A88A53EF23}">
      <dsp:nvSpPr>
        <dsp:cNvPr id="0" name=""/>
        <dsp:cNvSpPr/>
      </dsp:nvSpPr>
      <dsp:spPr>
        <a:xfrm>
          <a:off x="0" y="2053122"/>
          <a:ext cx="9720262" cy="186615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kern="1200"/>
            <a:t>Growth and resiliency does not happen without vulnerability.  It is important to teach children that they can be safe to be vulnerable with us.</a:t>
          </a:r>
          <a:endParaRPr lang="en-US" sz="2900" kern="1200"/>
        </a:p>
      </dsp:txBody>
      <dsp:txXfrm>
        <a:off x="91098" y="2144220"/>
        <a:ext cx="9538066" cy="16839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B13F4-5A52-4E8F-B345-B22C80C16041}">
      <dsp:nvSpPr>
        <dsp:cNvPr id="0" name=""/>
        <dsp:cNvSpPr/>
      </dsp:nvSpPr>
      <dsp:spPr>
        <a:xfrm>
          <a:off x="0" y="34371"/>
          <a:ext cx="9720262" cy="19337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In order for children’s brains to develop and mature, they need time for unstructured, spontaneous, screen-free play time.</a:t>
          </a:r>
          <a:endParaRPr lang="en-US" sz="3000" kern="1200" dirty="0"/>
        </a:p>
      </dsp:txBody>
      <dsp:txXfrm>
        <a:off x="94400" y="128771"/>
        <a:ext cx="9531462" cy="1744990"/>
      </dsp:txXfrm>
    </dsp:sp>
    <dsp:sp modelId="{169C6DBE-0934-4274-90D2-3BDC08AF9E44}">
      <dsp:nvSpPr>
        <dsp:cNvPr id="0" name=""/>
        <dsp:cNvSpPr/>
      </dsp:nvSpPr>
      <dsp:spPr>
        <a:xfrm>
          <a:off x="0" y="2054562"/>
          <a:ext cx="9720262" cy="19337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This type of play results in development of the neocortex of the brain, which helps with higher functions such as perception, decision making and language.  These areas of the brain are important in developing resiliency.</a:t>
          </a:r>
          <a:endParaRPr lang="en-US" sz="3000" kern="1200" dirty="0"/>
        </a:p>
      </dsp:txBody>
      <dsp:txXfrm>
        <a:off x="94400" y="2148962"/>
        <a:ext cx="9531462" cy="17449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3FEA57E-7C1A-457B-A4CD-5DCEB057B502}" type="datetime1">
              <a:rPr lang="en-US" smtClean="0"/>
              <a:t>2/6/2022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41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89749-A4CD-447F-8298-2B7988C91CEA}" type="datetime1">
              <a:rPr lang="en-US" smtClean="0"/>
              <a:t>2/6/2022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1753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444D3-C0BA-4587-A56C-581AB9F841BE}" type="datetime1">
              <a:rPr lang="en-US" smtClean="0"/>
              <a:t>2/6/2022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44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AF2CE-4F37-411C-A3EE-BBBE223265BF}" type="datetime1">
              <a:rPr lang="en-US" smtClean="0"/>
              <a:t>2/6/2022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8215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083D4-708C-4BB5-B4FD-30CE9FA12FD5}" type="datetime1">
              <a:rPr lang="en-US" smtClean="0"/>
              <a:t>2/6/2022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64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D239B2-65BC-4C2A-A62B-3EABFE9590E4}" type="datetime1">
              <a:rPr lang="en-US" smtClean="0"/>
              <a:t>2/6/2022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7249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E05F5A-E4A3-476F-A89E-C2B73F2431E4}" type="datetime1">
              <a:rPr lang="en-US" smtClean="0"/>
              <a:t>2/6/2022</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5351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761515-4A26-4F31-9F61-5A10B1FABBFC}" type="datetime1">
              <a:rPr lang="en-US" smtClean="0"/>
              <a:t>2/6/2022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2388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5DC65-7D1F-4BAB-9695-F7E734143E14}" type="datetime1">
              <a:rPr lang="en-US" smtClean="0"/>
              <a:t>2/6/2022</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766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24077-BD55-4036-8E92-6558FDF3B653}" type="datetime1">
              <a:rPr lang="en-US" smtClean="0"/>
              <a:t>2/6/2022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3790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25F2-7107-4609-BCC2-77C63064A5E8}" type="datetime1">
              <a:rPr lang="en-US" smtClean="0"/>
              <a:t>2/6/2022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8E28480-1C08-4458-AD97-0283E6FFD0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8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3FE42E8-8B57-452D-A122-4DCE9AC771EF}" type="datetime1">
              <a:rPr lang="en-US" smtClean="0"/>
              <a:t>2/6/2022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Sample Footer Text</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8E28480-1C08-4458-AD97-0283E6FFD09D}"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847022"/>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lisaslifeconnection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lisaslifeconnections.com/" TargetMode="External"/><Relationship Id="rId2" Type="http://schemas.openxmlformats.org/officeDocument/2006/relationships/hyperlink" Target="mailto:lisaslifeconnections@gmail.co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hyperlink" Target="http://www.drgabormate.com/" TargetMode="External"/><Relationship Id="rId2" Type="http://schemas.openxmlformats.org/officeDocument/2006/relationships/hyperlink" Target="http://www.neufeldinstitut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06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24129" y="585216"/>
            <a:ext cx="3779085" cy="1499616"/>
          </a:xfrm>
        </p:spPr>
        <p:txBody>
          <a:bodyPr vert="horz" lIns="91440" tIns="45720" rIns="91440" bIns="45720" rtlCol="0" anchor="ctr">
            <a:normAutofit fontScale="90000"/>
          </a:bodyPr>
          <a:lstStyle/>
          <a:p>
            <a:pPr algn="l"/>
            <a:r>
              <a:rPr lang="en-US" sz="5400" spc="100" dirty="0">
                <a:solidFill>
                  <a:srgbClr val="FFFFFF"/>
                </a:solidFill>
              </a:rPr>
              <a:t>Raising Resilient Children</a:t>
            </a:r>
            <a:br>
              <a:rPr lang="en-US" sz="3500" spc="100" dirty="0">
                <a:solidFill>
                  <a:srgbClr val="FFFFFF"/>
                </a:solidFill>
              </a:rPr>
            </a:br>
            <a:endParaRPr lang="en-US" sz="3500" spc="100" dirty="0">
              <a:solidFill>
                <a:srgbClr val="FFFFFF"/>
              </a:solidFill>
            </a:endParaRPr>
          </a:p>
        </p:txBody>
      </p:sp>
      <p:cxnSp>
        <p:nvCxnSpPr>
          <p:cNvPr id="14" name="Straight Connector 13">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024129" y="2286000"/>
            <a:ext cx="3791711" cy="3931920"/>
          </a:xfrm>
        </p:spPr>
        <p:txBody>
          <a:bodyPr vert="horz" lIns="45720" tIns="45720" rIns="45720" bIns="45720" rtlCol="0">
            <a:normAutofit/>
          </a:bodyPr>
          <a:lstStyle/>
          <a:p>
            <a:pPr>
              <a:lnSpc>
                <a:spcPct val="90000"/>
              </a:lnSpc>
            </a:pPr>
            <a:r>
              <a:rPr lang="en-US" dirty="0">
                <a:solidFill>
                  <a:srgbClr val="FFFFFF"/>
                </a:solidFill>
              </a:rPr>
              <a:t>Lisa Romaniuk BSW RSW</a:t>
            </a:r>
          </a:p>
          <a:p>
            <a:pPr>
              <a:lnSpc>
                <a:spcPct val="90000"/>
              </a:lnSpc>
            </a:pPr>
            <a:r>
              <a:rPr lang="en-US" dirty="0">
                <a:solidFill>
                  <a:srgbClr val="FFFFFF"/>
                </a:solidFill>
                <a:hlinkClick r:id="rId2"/>
              </a:rPr>
              <a:t>www.lisaslifeconnections.com</a:t>
            </a:r>
            <a:endParaRPr lang="en-US" dirty="0">
              <a:solidFill>
                <a:srgbClr val="FFFFFF"/>
              </a:solidFill>
            </a:endParaRPr>
          </a:p>
          <a:p>
            <a:pPr>
              <a:lnSpc>
                <a:spcPct val="90000"/>
              </a:lnSpc>
            </a:pPr>
            <a:endParaRPr lang="en-US" dirty="0">
              <a:solidFill>
                <a:srgbClr val="FFFFFF"/>
              </a:solidFill>
            </a:endParaRPr>
          </a:p>
          <a:p>
            <a:pPr>
              <a:lnSpc>
                <a:spcPct val="90000"/>
              </a:lnSpc>
            </a:pPr>
            <a:endParaRPr lang="en-US" dirty="0">
              <a:solidFill>
                <a:srgbClr val="FFFFFF"/>
              </a:solidFill>
            </a:endParaRPr>
          </a:p>
        </p:txBody>
      </p:sp>
      <p:pic>
        <p:nvPicPr>
          <p:cNvPr id="5" name="Picture 4" descr="Text&#10;&#10;Description automatically generated">
            <a:extLst>
              <a:ext uri="{FF2B5EF4-FFF2-40B4-BE49-F238E27FC236}">
                <a16:creationId xmlns:a16="http://schemas.microsoft.com/office/drawing/2014/main" id="{6C03CE88-6E06-4276-9FA1-8662D8DD8067}"/>
              </a:ext>
            </a:extLst>
          </p:cNvPr>
          <p:cNvPicPr>
            <a:picLocks noChangeAspect="1"/>
          </p:cNvPicPr>
          <p:nvPr/>
        </p:nvPicPr>
        <p:blipFill rotWithShape="1">
          <a:blip r:embed="rId3"/>
          <a:srcRect l="1606" r="583" b="3"/>
          <a:stretch/>
        </p:blipFill>
        <p:spPr>
          <a:xfrm>
            <a:off x="6096000" y="640080"/>
            <a:ext cx="5455921" cy="5577840"/>
          </a:xfrm>
          <a:prstGeom prst="rect">
            <a:avLst/>
          </a:prstGeom>
        </p:spPr>
      </p:pic>
    </p:spTree>
    <p:extLst>
      <p:ext uri="{BB962C8B-B14F-4D97-AF65-F5344CB8AC3E}">
        <p14:creationId xmlns:p14="http://schemas.microsoft.com/office/powerpoint/2010/main" val="305931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7B208-5C56-45D1-BC82-D1010DD91E32}"/>
              </a:ext>
            </a:extLst>
          </p:cNvPr>
          <p:cNvSpPr>
            <a:spLocks noGrp="1"/>
          </p:cNvSpPr>
          <p:nvPr>
            <p:ph type="title"/>
          </p:nvPr>
        </p:nvSpPr>
        <p:spPr>
          <a:xfrm>
            <a:off x="964788" y="804333"/>
            <a:ext cx="3391900" cy="5249334"/>
          </a:xfrm>
        </p:spPr>
        <p:txBody>
          <a:bodyPr>
            <a:normAutofit/>
          </a:bodyPr>
          <a:lstStyle/>
          <a:p>
            <a:pPr algn="r"/>
            <a:r>
              <a:rPr lang="en-CA" dirty="0">
                <a:solidFill>
                  <a:srgbClr val="FFFFFF"/>
                </a:solidFill>
              </a:rPr>
              <a:t>Finding rest</a:t>
            </a:r>
            <a:endParaRPr lang="en-CA">
              <a:solidFill>
                <a:srgbClr val="FFFFFF"/>
              </a:solidFill>
            </a:endParaRPr>
          </a:p>
        </p:txBody>
      </p:sp>
      <p:sp>
        <p:nvSpPr>
          <p:cNvPr id="3" name="Content Placeholder 2">
            <a:extLst>
              <a:ext uri="{FF2B5EF4-FFF2-40B4-BE49-F238E27FC236}">
                <a16:creationId xmlns:a16="http://schemas.microsoft.com/office/drawing/2014/main" id="{3BB260F8-9B72-4DE5-AD71-A8C339B279CB}"/>
              </a:ext>
            </a:extLst>
          </p:cNvPr>
          <p:cNvSpPr>
            <a:spLocks noGrp="1"/>
          </p:cNvSpPr>
          <p:nvPr>
            <p:ph idx="1"/>
          </p:nvPr>
        </p:nvSpPr>
        <p:spPr>
          <a:xfrm>
            <a:off x="4951048" y="804333"/>
            <a:ext cx="6306003" cy="5249334"/>
          </a:xfrm>
        </p:spPr>
        <p:txBody>
          <a:bodyPr anchor="ctr">
            <a:normAutofit/>
          </a:bodyPr>
          <a:lstStyle/>
          <a:p>
            <a:r>
              <a:rPr lang="en-CA" dirty="0"/>
              <a:t>“I have told you these things, so that in me you may have peace.  In this world you will have trouble.  But take heart! I have overcome the world.” John 16:33</a:t>
            </a:r>
          </a:p>
          <a:p>
            <a:endParaRPr lang="en-CA" dirty="0"/>
          </a:p>
          <a:p>
            <a:r>
              <a:rPr lang="en-CA" dirty="0"/>
              <a:t>We are to model God’s love for us to our children.  By teaching them they can rest in our love and in the secure attachment with us, we are showing them that all believers can do the same with God.  </a:t>
            </a:r>
          </a:p>
          <a:p>
            <a:r>
              <a:rPr lang="en-CA" dirty="0"/>
              <a:t>This is especially important in troubled times.</a:t>
            </a:r>
          </a:p>
        </p:txBody>
      </p:sp>
    </p:spTree>
    <p:extLst>
      <p:ext uri="{BB962C8B-B14F-4D97-AF65-F5344CB8AC3E}">
        <p14:creationId xmlns:p14="http://schemas.microsoft.com/office/powerpoint/2010/main" val="192263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B804-DB22-48B3-A7CB-9F7C1259DE17}"/>
              </a:ext>
            </a:extLst>
          </p:cNvPr>
          <p:cNvSpPr>
            <a:spLocks noGrp="1"/>
          </p:cNvSpPr>
          <p:nvPr>
            <p:ph type="title"/>
          </p:nvPr>
        </p:nvSpPr>
        <p:spPr>
          <a:xfrm>
            <a:off x="1024128" y="585216"/>
            <a:ext cx="9720072" cy="1499616"/>
          </a:xfrm>
        </p:spPr>
        <p:txBody>
          <a:bodyPr>
            <a:normAutofit/>
          </a:bodyPr>
          <a:lstStyle/>
          <a:p>
            <a:r>
              <a:rPr lang="en-CA"/>
              <a:t>3. Safety to feel emotions</a:t>
            </a:r>
          </a:p>
        </p:txBody>
      </p:sp>
      <p:graphicFrame>
        <p:nvGraphicFramePr>
          <p:cNvPr id="5" name="Content Placeholder 2">
            <a:extLst>
              <a:ext uri="{FF2B5EF4-FFF2-40B4-BE49-F238E27FC236}">
                <a16:creationId xmlns:a16="http://schemas.microsoft.com/office/drawing/2014/main" id="{903B0785-654B-4FB7-B966-EBD85BCC1DD1}"/>
              </a:ext>
            </a:extLst>
          </p:cNvPr>
          <p:cNvGraphicFramePr>
            <a:graphicFrameLocks noGrp="1"/>
          </p:cNvGraphicFramePr>
          <p:nvPr>
            <p:ph idx="1"/>
            <p:extLst>
              <p:ext uri="{D42A27DB-BD31-4B8C-83A1-F6EECF244321}">
                <p14:modId xmlns:p14="http://schemas.microsoft.com/office/powerpoint/2010/main" val="374950251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8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9B13-1556-48F5-BD0F-05276625952D}"/>
              </a:ext>
            </a:extLst>
          </p:cNvPr>
          <p:cNvSpPr>
            <a:spLocks noGrp="1"/>
          </p:cNvSpPr>
          <p:nvPr>
            <p:ph type="title"/>
          </p:nvPr>
        </p:nvSpPr>
        <p:spPr>
          <a:xfrm>
            <a:off x="1024128" y="585216"/>
            <a:ext cx="9720072" cy="1499616"/>
          </a:xfrm>
        </p:spPr>
        <p:txBody>
          <a:bodyPr>
            <a:normAutofit/>
          </a:bodyPr>
          <a:lstStyle/>
          <a:p>
            <a:r>
              <a:rPr lang="en-CA"/>
              <a:t>4. play</a:t>
            </a:r>
          </a:p>
        </p:txBody>
      </p:sp>
      <p:graphicFrame>
        <p:nvGraphicFramePr>
          <p:cNvPr id="5" name="Content Placeholder 2">
            <a:extLst>
              <a:ext uri="{FF2B5EF4-FFF2-40B4-BE49-F238E27FC236}">
                <a16:creationId xmlns:a16="http://schemas.microsoft.com/office/drawing/2014/main" id="{F10FD70B-8E75-4395-960C-A7CF2FFE525F}"/>
              </a:ext>
            </a:extLst>
          </p:cNvPr>
          <p:cNvGraphicFramePr>
            <a:graphicFrameLocks noGrp="1"/>
          </p:cNvGraphicFramePr>
          <p:nvPr>
            <p:ph idx="1"/>
            <p:extLst>
              <p:ext uri="{D42A27DB-BD31-4B8C-83A1-F6EECF244321}">
                <p14:modId xmlns:p14="http://schemas.microsoft.com/office/powerpoint/2010/main" val="344083915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61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2958-73A5-4B73-9D9A-24608835CEB2}"/>
              </a:ext>
            </a:extLst>
          </p:cNvPr>
          <p:cNvSpPr>
            <a:spLocks noGrp="1"/>
          </p:cNvSpPr>
          <p:nvPr>
            <p:ph type="title"/>
          </p:nvPr>
        </p:nvSpPr>
        <p:spPr>
          <a:xfrm>
            <a:off x="1024128" y="585216"/>
            <a:ext cx="9720072" cy="1499616"/>
          </a:xfrm>
        </p:spPr>
        <p:txBody>
          <a:bodyPr>
            <a:normAutofit/>
          </a:bodyPr>
          <a:lstStyle/>
          <a:p>
            <a:r>
              <a:rPr lang="en-CA"/>
              <a:t>The importance of connection</a:t>
            </a:r>
          </a:p>
        </p:txBody>
      </p:sp>
      <p:graphicFrame>
        <p:nvGraphicFramePr>
          <p:cNvPr id="5" name="Content Placeholder 2">
            <a:extLst>
              <a:ext uri="{FF2B5EF4-FFF2-40B4-BE49-F238E27FC236}">
                <a16:creationId xmlns:a16="http://schemas.microsoft.com/office/drawing/2014/main" id="{0770712B-E91A-400B-ABB9-28971694004D}"/>
              </a:ext>
            </a:extLst>
          </p:cNvPr>
          <p:cNvGraphicFramePr>
            <a:graphicFrameLocks noGrp="1"/>
          </p:cNvGraphicFramePr>
          <p:nvPr>
            <p:ph idx="1"/>
            <p:extLst>
              <p:ext uri="{D42A27DB-BD31-4B8C-83A1-F6EECF244321}">
                <p14:modId xmlns:p14="http://schemas.microsoft.com/office/powerpoint/2010/main" val="134076012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416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F591-AC5E-4477-A15C-ECE7EC583C7F}"/>
              </a:ext>
            </a:extLst>
          </p:cNvPr>
          <p:cNvSpPr>
            <a:spLocks noGrp="1"/>
          </p:cNvSpPr>
          <p:nvPr>
            <p:ph type="title"/>
          </p:nvPr>
        </p:nvSpPr>
        <p:spPr>
          <a:xfrm>
            <a:off x="1024128" y="585216"/>
            <a:ext cx="9720072" cy="1499616"/>
          </a:xfrm>
        </p:spPr>
        <p:txBody>
          <a:bodyPr>
            <a:normAutofit/>
          </a:bodyPr>
          <a:lstStyle/>
          <a:p>
            <a:r>
              <a:rPr lang="en-CA"/>
              <a:t>Resisting cultural norms</a:t>
            </a:r>
          </a:p>
        </p:txBody>
      </p:sp>
      <p:graphicFrame>
        <p:nvGraphicFramePr>
          <p:cNvPr id="5" name="Content Placeholder 2">
            <a:extLst>
              <a:ext uri="{FF2B5EF4-FFF2-40B4-BE49-F238E27FC236}">
                <a16:creationId xmlns:a16="http://schemas.microsoft.com/office/drawing/2014/main" id="{74ACBD15-660F-4B43-A13E-D9E5AE68E0CA}"/>
              </a:ext>
            </a:extLst>
          </p:cNvPr>
          <p:cNvGraphicFramePr>
            <a:graphicFrameLocks noGrp="1"/>
          </p:cNvGraphicFramePr>
          <p:nvPr>
            <p:ph idx="1"/>
            <p:extLst>
              <p:ext uri="{D42A27DB-BD31-4B8C-83A1-F6EECF244321}">
                <p14:modId xmlns:p14="http://schemas.microsoft.com/office/powerpoint/2010/main" val="367048098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02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6252-48C1-4DA8-A5C1-DFEDFEF68A91}"/>
              </a:ext>
            </a:extLst>
          </p:cNvPr>
          <p:cNvSpPr>
            <a:spLocks noGrp="1"/>
          </p:cNvSpPr>
          <p:nvPr>
            <p:ph type="title"/>
          </p:nvPr>
        </p:nvSpPr>
        <p:spPr>
          <a:xfrm>
            <a:off x="1024128" y="585216"/>
            <a:ext cx="9720072" cy="1499616"/>
          </a:xfrm>
        </p:spPr>
        <p:txBody>
          <a:bodyPr>
            <a:normAutofit/>
          </a:bodyPr>
          <a:lstStyle/>
          <a:p>
            <a:r>
              <a:rPr lang="en-CA"/>
              <a:t>Nurturing self-regulation</a:t>
            </a:r>
          </a:p>
        </p:txBody>
      </p:sp>
      <p:graphicFrame>
        <p:nvGraphicFramePr>
          <p:cNvPr id="5" name="Content Placeholder 2">
            <a:extLst>
              <a:ext uri="{FF2B5EF4-FFF2-40B4-BE49-F238E27FC236}">
                <a16:creationId xmlns:a16="http://schemas.microsoft.com/office/drawing/2014/main" id="{5AD41788-76BB-4425-B82C-98BC9F03B143}"/>
              </a:ext>
            </a:extLst>
          </p:cNvPr>
          <p:cNvGraphicFramePr>
            <a:graphicFrameLocks noGrp="1"/>
          </p:cNvGraphicFramePr>
          <p:nvPr>
            <p:ph idx="1"/>
            <p:extLst>
              <p:ext uri="{D42A27DB-BD31-4B8C-83A1-F6EECF244321}">
                <p14:modId xmlns:p14="http://schemas.microsoft.com/office/powerpoint/2010/main" val="328064312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480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AED36-62A6-44BA-85A6-3DF023AFB6E8}"/>
              </a:ext>
            </a:extLst>
          </p:cNvPr>
          <p:cNvSpPr>
            <a:spLocks noGrp="1"/>
          </p:cNvSpPr>
          <p:nvPr>
            <p:ph type="title"/>
          </p:nvPr>
        </p:nvSpPr>
        <p:spPr>
          <a:xfrm>
            <a:off x="8129872" y="643467"/>
            <a:ext cx="3473009" cy="5571066"/>
          </a:xfrm>
        </p:spPr>
        <p:txBody>
          <a:bodyPr>
            <a:normAutofit/>
          </a:bodyPr>
          <a:lstStyle/>
          <a:p>
            <a:r>
              <a:rPr lang="en-CA"/>
              <a:t>3 Stages of development</a:t>
            </a:r>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85B4A49-E946-421F-B78F-42310B9E2CB9}"/>
              </a:ext>
            </a:extLst>
          </p:cNvPr>
          <p:cNvGraphicFramePr>
            <a:graphicFrameLocks noGrp="1"/>
          </p:cNvGraphicFramePr>
          <p:nvPr>
            <p:ph idx="1"/>
            <p:extLst>
              <p:ext uri="{D42A27DB-BD31-4B8C-83A1-F6EECF244321}">
                <p14:modId xmlns:p14="http://schemas.microsoft.com/office/powerpoint/2010/main" val="1369116782"/>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65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4602-92E4-41B8-911F-BB65C5568613}"/>
              </a:ext>
            </a:extLst>
          </p:cNvPr>
          <p:cNvSpPr>
            <a:spLocks noGrp="1"/>
          </p:cNvSpPr>
          <p:nvPr>
            <p:ph type="title"/>
          </p:nvPr>
        </p:nvSpPr>
        <p:spPr>
          <a:xfrm>
            <a:off x="1024128" y="585216"/>
            <a:ext cx="9720072" cy="1499616"/>
          </a:xfrm>
        </p:spPr>
        <p:txBody>
          <a:bodyPr>
            <a:normAutofit/>
          </a:bodyPr>
          <a:lstStyle/>
          <a:p>
            <a:r>
              <a:rPr lang="en-CA"/>
              <a:t>Our responsibility as adults</a:t>
            </a:r>
          </a:p>
        </p:txBody>
      </p:sp>
      <p:graphicFrame>
        <p:nvGraphicFramePr>
          <p:cNvPr id="5" name="Content Placeholder 2">
            <a:extLst>
              <a:ext uri="{FF2B5EF4-FFF2-40B4-BE49-F238E27FC236}">
                <a16:creationId xmlns:a16="http://schemas.microsoft.com/office/drawing/2014/main" id="{D1688D2F-7229-4A98-B993-5BAD239F1D2F}"/>
              </a:ext>
            </a:extLst>
          </p:cNvPr>
          <p:cNvGraphicFramePr>
            <a:graphicFrameLocks noGrp="1"/>
          </p:cNvGraphicFramePr>
          <p:nvPr>
            <p:ph idx="1"/>
            <p:extLst>
              <p:ext uri="{D42A27DB-BD31-4B8C-83A1-F6EECF244321}">
                <p14:modId xmlns:p14="http://schemas.microsoft.com/office/powerpoint/2010/main" val="27054915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520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FCE5E-7C8C-4AD1-8F86-2014B156853F}"/>
              </a:ext>
            </a:extLst>
          </p:cNvPr>
          <p:cNvSpPr>
            <a:spLocks noGrp="1"/>
          </p:cNvSpPr>
          <p:nvPr>
            <p:ph type="title"/>
          </p:nvPr>
        </p:nvSpPr>
        <p:spPr>
          <a:xfrm>
            <a:off x="8129872" y="643467"/>
            <a:ext cx="3473009" cy="5571066"/>
          </a:xfrm>
        </p:spPr>
        <p:txBody>
          <a:bodyPr>
            <a:normAutofit/>
          </a:bodyPr>
          <a:lstStyle/>
          <a:p>
            <a:r>
              <a:rPr lang="en-CA" dirty="0"/>
              <a:t>How can community help?</a:t>
            </a:r>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794A3FB-9DE2-4FD5-8C21-0C6A4237DBB9}"/>
              </a:ext>
            </a:extLst>
          </p:cNvPr>
          <p:cNvGraphicFramePr>
            <a:graphicFrameLocks noGrp="1"/>
          </p:cNvGraphicFramePr>
          <p:nvPr>
            <p:ph idx="1"/>
            <p:extLst>
              <p:ext uri="{D42A27DB-BD31-4B8C-83A1-F6EECF244321}">
                <p14:modId xmlns:p14="http://schemas.microsoft.com/office/powerpoint/2010/main" val="105926934"/>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839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4B347-80A0-41C4-A212-08DF80E108FD}"/>
              </a:ext>
            </a:extLst>
          </p:cNvPr>
          <p:cNvSpPr>
            <a:spLocks noGrp="1"/>
          </p:cNvSpPr>
          <p:nvPr>
            <p:ph type="title"/>
          </p:nvPr>
        </p:nvSpPr>
        <p:spPr>
          <a:xfrm>
            <a:off x="8129872" y="643467"/>
            <a:ext cx="3473009" cy="5571066"/>
          </a:xfrm>
        </p:spPr>
        <p:txBody>
          <a:bodyPr>
            <a:normAutofit/>
          </a:bodyPr>
          <a:lstStyle/>
          <a:p>
            <a:r>
              <a:rPr lang="en-CA"/>
              <a:t>What to do with kids “acting out”</a:t>
            </a:r>
          </a:p>
        </p:txBody>
      </p:sp>
      <p:cxnSp>
        <p:nvCxnSpPr>
          <p:cNvPr id="8"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2E25B04-EA18-40F0-ACF2-D87B98B25416}"/>
              </a:ext>
            </a:extLst>
          </p:cNvPr>
          <p:cNvGraphicFramePr>
            <a:graphicFrameLocks noGrp="1"/>
          </p:cNvGraphicFramePr>
          <p:nvPr>
            <p:ph idx="1"/>
            <p:extLst>
              <p:ext uri="{D42A27DB-BD31-4B8C-83A1-F6EECF244321}">
                <p14:modId xmlns:p14="http://schemas.microsoft.com/office/powerpoint/2010/main" val="247265235"/>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895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3B6F-D8C4-4C55-8B8D-0016AB413CF6}"/>
              </a:ext>
            </a:extLst>
          </p:cNvPr>
          <p:cNvSpPr>
            <a:spLocks noGrp="1"/>
          </p:cNvSpPr>
          <p:nvPr>
            <p:ph type="title"/>
          </p:nvPr>
        </p:nvSpPr>
        <p:spPr>
          <a:xfrm>
            <a:off x="1024128" y="585216"/>
            <a:ext cx="9720072" cy="1499616"/>
          </a:xfrm>
        </p:spPr>
        <p:txBody>
          <a:bodyPr>
            <a:normAutofit/>
          </a:bodyPr>
          <a:lstStyle/>
          <a:p>
            <a:r>
              <a:rPr lang="en-CA"/>
              <a:t>What does it mean to be resilient?</a:t>
            </a:r>
          </a:p>
        </p:txBody>
      </p:sp>
      <p:graphicFrame>
        <p:nvGraphicFramePr>
          <p:cNvPr id="14" name="Content Placeholder 2">
            <a:extLst>
              <a:ext uri="{FF2B5EF4-FFF2-40B4-BE49-F238E27FC236}">
                <a16:creationId xmlns:a16="http://schemas.microsoft.com/office/drawing/2014/main" id="{1188C794-5FC0-44BD-8C01-DDCF7A6E3291}"/>
              </a:ext>
            </a:extLst>
          </p:cNvPr>
          <p:cNvGraphicFramePr>
            <a:graphicFrameLocks noGrp="1"/>
          </p:cNvGraphicFramePr>
          <p:nvPr>
            <p:ph idx="1"/>
            <p:extLst>
              <p:ext uri="{D42A27DB-BD31-4B8C-83A1-F6EECF244321}">
                <p14:modId xmlns:p14="http://schemas.microsoft.com/office/powerpoint/2010/main" val="5231368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13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C677-2B45-4BE6-AA90-4E6641E83A9D}"/>
              </a:ext>
            </a:extLst>
          </p:cNvPr>
          <p:cNvSpPr>
            <a:spLocks noGrp="1"/>
          </p:cNvSpPr>
          <p:nvPr>
            <p:ph type="title"/>
          </p:nvPr>
        </p:nvSpPr>
        <p:spPr>
          <a:xfrm>
            <a:off x="1024128" y="585216"/>
            <a:ext cx="9720072" cy="1499616"/>
          </a:xfrm>
        </p:spPr>
        <p:txBody>
          <a:bodyPr>
            <a:normAutofit/>
          </a:bodyPr>
          <a:lstStyle/>
          <a:p>
            <a:r>
              <a:rPr lang="en-CA"/>
              <a:t>It’s all about relationship</a:t>
            </a:r>
          </a:p>
        </p:txBody>
      </p:sp>
      <p:graphicFrame>
        <p:nvGraphicFramePr>
          <p:cNvPr id="5" name="Content Placeholder 2">
            <a:extLst>
              <a:ext uri="{FF2B5EF4-FFF2-40B4-BE49-F238E27FC236}">
                <a16:creationId xmlns:a16="http://schemas.microsoft.com/office/drawing/2014/main" id="{C533BE4B-1212-4B2D-9940-0394E7FC1E73}"/>
              </a:ext>
            </a:extLst>
          </p:cNvPr>
          <p:cNvGraphicFramePr>
            <a:graphicFrameLocks noGrp="1"/>
          </p:cNvGraphicFramePr>
          <p:nvPr>
            <p:ph idx="1"/>
            <p:extLst>
              <p:ext uri="{D42A27DB-BD31-4B8C-83A1-F6EECF244321}">
                <p14:modId xmlns:p14="http://schemas.microsoft.com/office/powerpoint/2010/main" val="154689506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33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04BA7-F342-4588-9513-9AC6B8E40C26}"/>
              </a:ext>
            </a:extLst>
          </p:cNvPr>
          <p:cNvSpPr>
            <a:spLocks noGrp="1"/>
          </p:cNvSpPr>
          <p:nvPr>
            <p:ph type="title"/>
          </p:nvPr>
        </p:nvSpPr>
        <p:spPr>
          <a:xfrm>
            <a:off x="964788" y="804333"/>
            <a:ext cx="3391900" cy="5249334"/>
          </a:xfrm>
        </p:spPr>
        <p:txBody>
          <a:bodyPr>
            <a:normAutofit/>
          </a:bodyPr>
          <a:lstStyle/>
          <a:p>
            <a:pPr algn="r"/>
            <a:r>
              <a:rPr lang="en-CA" dirty="0">
                <a:solidFill>
                  <a:srgbClr val="FFFFFF"/>
                </a:solidFill>
              </a:rPr>
              <a:t>What about anxiety?</a:t>
            </a:r>
          </a:p>
        </p:txBody>
      </p:sp>
      <p:sp>
        <p:nvSpPr>
          <p:cNvPr id="3" name="Content Placeholder 2">
            <a:extLst>
              <a:ext uri="{FF2B5EF4-FFF2-40B4-BE49-F238E27FC236}">
                <a16:creationId xmlns:a16="http://schemas.microsoft.com/office/drawing/2014/main" id="{B4A387C1-03BF-464A-B8A8-921B315A6F0B}"/>
              </a:ext>
            </a:extLst>
          </p:cNvPr>
          <p:cNvSpPr>
            <a:spLocks noGrp="1"/>
          </p:cNvSpPr>
          <p:nvPr>
            <p:ph idx="1"/>
          </p:nvPr>
        </p:nvSpPr>
        <p:spPr>
          <a:xfrm>
            <a:off x="4951048" y="804333"/>
            <a:ext cx="6306003" cy="5249334"/>
          </a:xfrm>
        </p:spPr>
        <p:txBody>
          <a:bodyPr anchor="ctr">
            <a:normAutofit/>
          </a:bodyPr>
          <a:lstStyle/>
          <a:p>
            <a:r>
              <a:rPr lang="en-CA" dirty="0"/>
              <a:t>Psalm 13:2 says “How long will I have anxious concern, with grief in my heart each day?”</a:t>
            </a:r>
          </a:p>
          <a:p>
            <a:r>
              <a:rPr lang="en-CA" dirty="0"/>
              <a:t>David poured out his heart to God in prayer, trusting fully in God’s love.</a:t>
            </a:r>
          </a:p>
          <a:p>
            <a:r>
              <a:rPr lang="en-CA" dirty="0"/>
              <a:t>God invites us to unburden ourselves to him.</a:t>
            </a:r>
          </a:p>
          <a:p>
            <a:r>
              <a:rPr lang="en-CA" dirty="0"/>
              <a:t>“Throw all your anxiety on Him, because he cares for you.” 1 Peter 5:7</a:t>
            </a:r>
          </a:p>
        </p:txBody>
      </p:sp>
    </p:spTree>
    <p:extLst>
      <p:ext uri="{BB962C8B-B14F-4D97-AF65-F5344CB8AC3E}">
        <p14:creationId xmlns:p14="http://schemas.microsoft.com/office/powerpoint/2010/main" val="7247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7AD02-9BB4-419B-AB6A-25C221D2EB03}"/>
              </a:ext>
            </a:extLst>
          </p:cNvPr>
          <p:cNvSpPr>
            <a:spLocks noGrp="1"/>
          </p:cNvSpPr>
          <p:nvPr>
            <p:ph type="title"/>
          </p:nvPr>
        </p:nvSpPr>
        <p:spPr>
          <a:xfrm>
            <a:off x="643468" y="643467"/>
            <a:ext cx="3415612" cy="5571066"/>
          </a:xfrm>
        </p:spPr>
        <p:txBody>
          <a:bodyPr>
            <a:normAutofit/>
          </a:bodyPr>
          <a:lstStyle/>
          <a:p>
            <a:r>
              <a:rPr lang="en-CA">
                <a:solidFill>
                  <a:srgbClr val="FFFFFF"/>
                </a:solidFill>
              </a:rPr>
              <a:t>God’s answer to Anxiety? relationship</a:t>
            </a:r>
          </a:p>
        </p:txBody>
      </p:sp>
      <p:graphicFrame>
        <p:nvGraphicFramePr>
          <p:cNvPr id="5" name="Content Placeholder 2">
            <a:extLst>
              <a:ext uri="{FF2B5EF4-FFF2-40B4-BE49-F238E27FC236}">
                <a16:creationId xmlns:a16="http://schemas.microsoft.com/office/drawing/2014/main" id="{93979B5B-2DBF-4D36-9D9E-99C7A9922E56}"/>
              </a:ext>
            </a:extLst>
          </p:cNvPr>
          <p:cNvGraphicFramePr>
            <a:graphicFrameLocks noGrp="1"/>
          </p:cNvGraphicFramePr>
          <p:nvPr>
            <p:ph idx="1"/>
            <p:extLst>
              <p:ext uri="{D42A27DB-BD31-4B8C-83A1-F6EECF244321}">
                <p14:modId xmlns:p14="http://schemas.microsoft.com/office/powerpoint/2010/main" val="196992380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199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2C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A408F-DB2D-45BC-9DD6-4927B966604F}"/>
              </a:ext>
            </a:extLst>
          </p:cNvPr>
          <p:cNvSpPr>
            <a:spLocks noGrp="1"/>
          </p:cNvSpPr>
          <p:nvPr>
            <p:ph type="title"/>
          </p:nvPr>
        </p:nvSpPr>
        <p:spPr>
          <a:xfrm>
            <a:off x="1024128" y="585216"/>
            <a:ext cx="6007027" cy="1499616"/>
          </a:xfrm>
        </p:spPr>
        <p:txBody>
          <a:bodyPr>
            <a:normAutofit/>
          </a:bodyPr>
          <a:lstStyle/>
          <a:p>
            <a:r>
              <a:rPr lang="en-CA">
                <a:solidFill>
                  <a:srgbClr val="FFFFFF"/>
                </a:solidFill>
              </a:rPr>
              <a:t>The brain’s alarm system</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DB0041-3CFB-4FEC-A091-08449C066054}"/>
              </a:ext>
            </a:extLst>
          </p:cNvPr>
          <p:cNvSpPr>
            <a:spLocks noGrp="1"/>
          </p:cNvSpPr>
          <p:nvPr>
            <p:ph idx="1"/>
          </p:nvPr>
        </p:nvSpPr>
        <p:spPr>
          <a:xfrm>
            <a:off x="1024128" y="2286000"/>
            <a:ext cx="6007027" cy="4023360"/>
          </a:xfrm>
        </p:spPr>
        <p:txBody>
          <a:bodyPr>
            <a:normAutofit/>
          </a:bodyPr>
          <a:lstStyle/>
          <a:p>
            <a:r>
              <a:rPr lang="en-CA" sz="2000" dirty="0">
                <a:solidFill>
                  <a:srgbClr val="FFFFFF"/>
                </a:solidFill>
              </a:rPr>
              <a:t>Our brains are designed to set off an alarm when there is a threat.</a:t>
            </a:r>
          </a:p>
          <a:p>
            <a:endParaRPr lang="en-CA" sz="2000" dirty="0">
              <a:solidFill>
                <a:srgbClr val="FFFFFF"/>
              </a:solidFill>
            </a:endParaRPr>
          </a:p>
          <a:p>
            <a:r>
              <a:rPr lang="en-CA" sz="2000" dirty="0">
                <a:solidFill>
                  <a:srgbClr val="FFFFFF"/>
                </a:solidFill>
              </a:rPr>
              <a:t>Anxiety is when that alarm system is activated for prolonged periods of time or repeatedly activated.  </a:t>
            </a:r>
          </a:p>
          <a:p>
            <a:endParaRPr lang="en-CA" sz="2000" dirty="0">
              <a:solidFill>
                <a:srgbClr val="FFFFFF"/>
              </a:solidFill>
            </a:endParaRPr>
          </a:p>
          <a:p>
            <a:r>
              <a:rPr lang="en-CA" sz="2000" dirty="0">
                <a:solidFill>
                  <a:srgbClr val="FFFFFF"/>
                </a:solidFill>
              </a:rPr>
              <a:t>We get alarmed when we are facing the lack or loss of proximity to what or whom we feel attached to.  The reason is that secure attachments bring a sense of safety and soothe the alarm system in the brain.</a:t>
            </a:r>
          </a:p>
        </p:txBody>
      </p:sp>
      <p:pic>
        <p:nvPicPr>
          <p:cNvPr id="5" name="Picture 4" descr="Computer Generated Lights">
            <a:extLst>
              <a:ext uri="{FF2B5EF4-FFF2-40B4-BE49-F238E27FC236}">
                <a16:creationId xmlns:a16="http://schemas.microsoft.com/office/drawing/2014/main" id="{23A21BC4-F566-4E70-A077-954BFEBC06AE}"/>
              </a:ext>
            </a:extLst>
          </p:cNvPr>
          <p:cNvPicPr>
            <a:picLocks noChangeAspect="1"/>
          </p:cNvPicPr>
          <p:nvPr/>
        </p:nvPicPr>
        <p:blipFill rotWithShape="1">
          <a:blip r:embed="rId2"/>
          <a:srcRect l="19693" r="30243"/>
          <a:stretch/>
        </p:blipFill>
        <p:spPr>
          <a:xfrm>
            <a:off x="7552266" y="10"/>
            <a:ext cx="4639734" cy="6857990"/>
          </a:xfrm>
          <a:prstGeom prst="rect">
            <a:avLst/>
          </a:prstGeom>
        </p:spPr>
      </p:pic>
    </p:spTree>
    <p:extLst>
      <p:ext uri="{BB962C8B-B14F-4D97-AF65-F5344CB8AC3E}">
        <p14:creationId xmlns:p14="http://schemas.microsoft.com/office/powerpoint/2010/main" val="2659343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F2DF-1F31-4260-837A-47D535528A85}"/>
              </a:ext>
            </a:extLst>
          </p:cNvPr>
          <p:cNvSpPr>
            <a:spLocks noGrp="1"/>
          </p:cNvSpPr>
          <p:nvPr>
            <p:ph type="title"/>
          </p:nvPr>
        </p:nvSpPr>
        <p:spPr>
          <a:xfrm>
            <a:off x="1024128" y="585216"/>
            <a:ext cx="8018272" cy="1499616"/>
          </a:xfrm>
        </p:spPr>
        <p:txBody>
          <a:bodyPr>
            <a:normAutofit/>
          </a:bodyPr>
          <a:lstStyle/>
          <a:p>
            <a:r>
              <a:rPr lang="en-CA" dirty="0"/>
              <a:t>Alpha presence</a:t>
            </a:r>
          </a:p>
        </p:txBody>
      </p:sp>
      <p:sp>
        <p:nvSpPr>
          <p:cNvPr id="3" name="Content Placeholder 2">
            <a:extLst>
              <a:ext uri="{FF2B5EF4-FFF2-40B4-BE49-F238E27FC236}">
                <a16:creationId xmlns:a16="http://schemas.microsoft.com/office/drawing/2014/main" id="{87B42E51-3EEF-49CC-AD0D-346B8744E1B1}"/>
              </a:ext>
            </a:extLst>
          </p:cNvPr>
          <p:cNvSpPr>
            <a:spLocks noGrp="1"/>
          </p:cNvSpPr>
          <p:nvPr>
            <p:ph idx="1"/>
          </p:nvPr>
        </p:nvSpPr>
        <p:spPr>
          <a:xfrm>
            <a:off x="1024128" y="2286000"/>
            <a:ext cx="8018271" cy="4023360"/>
          </a:xfrm>
        </p:spPr>
        <p:txBody>
          <a:bodyPr>
            <a:normAutofit/>
          </a:bodyPr>
          <a:lstStyle/>
          <a:p>
            <a:r>
              <a:rPr lang="en-CA" sz="2000"/>
              <a:t>Children’s alarm systems are soothed by secure relationships with adults who have an “alpha presence” in their lives.</a:t>
            </a:r>
          </a:p>
          <a:p>
            <a:r>
              <a:rPr lang="en-CA" sz="2000"/>
              <a:t>Alpha presence means that the parent is the authority in the child’s life and is in charge.  A parent that presents him or herself with the sense of being an alpha, will communicate to the child, “Don’t worry, I got this.”  Even if you don’t know for sure what to do as a parent, presenting this confident, loving authority will soothe a child’s alarm system.</a:t>
            </a:r>
          </a:p>
          <a:p>
            <a:r>
              <a:rPr lang="en-CA" sz="2000"/>
              <a:t>This is most effective when it is combined with also inviting the child to “exist” in your presence.  This means making sure the child is seen, heard, and validated.  Hearing and validating your child’s concerns while still letting them know you are in charge is key.</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12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1FD15-2470-484D-B6B5-7EF2260A8246}"/>
              </a:ext>
            </a:extLst>
          </p:cNvPr>
          <p:cNvSpPr>
            <a:spLocks noGrp="1"/>
          </p:cNvSpPr>
          <p:nvPr>
            <p:ph type="title"/>
          </p:nvPr>
        </p:nvSpPr>
        <p:spPr>
          <a:xfrm>
            <a:off x="643468" y="643467"/>
            <a:ext cx="3415612" cy="5571066"/>
          </a:xfrm>
        </p:spPr>
        <p:txBody>
          <a:bodyPr>
            <a:normAutofit/>
          </a:bodyPr>
          <a:lstStyle/>
          <a:p>
            <a:r>
              <a:rPr lang="en-CA">
                <a:solidFill>
                  <a:srgbClr val="FFFFFF"/>
                </a:solidFill>
              </a:rPr>
              <a:t>Other ways to be the alpha</a:t>
            </a:r>
          </a:p>
        </p:txBody>
      </p:sp>
      <p:graphicFrame>
        <p:nvGraphicFramePr>
          <p:cNvPr id="5" name="Content Placeholder 2">
            <a:extLst>
              <a:ext uri="{FF2B5EF4-FFF2-40B4-BE49-F238E27FC236}">
                <a16:creationId xmlns:a16="http://schemas.microsoft.com/office/drawing/2014/main" id="{8604F7B6-CAA2-484D-8CDE-BE11F5493E21}"/>
              </a:ext>
            </a:extLst>
          </p:cNvPr>
          <p:cNvGraphicFramePr>
            <a:graphicFrameLocks noGrp="1"/>
          </p:cNvGraphicFramePr>
          <p:nvPr>
            <p:ph idx="1"/>
            <p:extLst>
              <p:ext uri="{D42A27DB-BD31-4B8C-83A1-F6EECF244321}">
                <p14:modId xmlns:p14="http://schemas.microsoft.com/office/powerpoint/2010/main" val="47612299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305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0B39D-3013-4FEF-9B53-7017BFDDEE49}"/>
              </a:ext>
            </a:extLst>
          </p:cNvPr>
          <p:cNvSpPr>
            <a:spLocks noGrp="1"/>
          </p:cNvSpPr>
          <p:nvPr>
            <p:ph type="title"/>
          </p:nvPr>
        </p:nvSpPr>
        <p:spPr>
          <a:xfrm>
            <a:off x="4219803" y="4735775"/>
            <a:ext cx="7006998" cy="1245732"/>
          </a:xfrm>
        </p:spPr>
        <p:txBody>
          <a:bodyPr anchor="t">
            <a:normAutofit/>
          </a:bodyPr>
          <a:lstStyle/>
          <a:p>
            <a:r>
              <a:rPr lang="en-CA">
                <a:solidFill>
                  <a:srgbClr val="FFFFFF"/>
                </a:solidFill>
              </a:rPr>
              <a:t>Be accepting</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09540F8-DBEA-4666-A5EC-B13DB0A18CEC}"/>
              </a:ext>
            </a:extLst>
          </p:cNvPr>
          <p:cNvSpPr>
            <a:spLocks noGrp="1"/>
          </p:cNvSpPr>
          <p:nvPr>
            <p:ph idx="1"/>
          </p:nvPr>
        </p:nvSpPr>
        <p:spPr>
          <a:xfrm>
            <a:off x="4219802" y="965864"/>
            <a:ext cx="7006998" cy="3450370"/>
          </a:xfrm>
        </p:spPr>
        <p:txBody>
          <a:bodyPr anchor="b">
            <a:normAutofit/>
          </a:bodyPr>
          <a:lstStyle/>
          <a:p>
            <a:r>
              <a:rPr lang="en-CA" sz="1700" dirty="0">
                <a:solidFill>
                  <a:srgbClr val="FFFFFF"/>
                </a:solidFill>
              </a:rPr>
              <a:t>Anxiety is a common human experience.  The less we focus on it as a “problem” in our children’s lives, the more likely they are to manage it well.</a:t>
            </a:r>
          </a:p>
          <a:p>
            <a:r>
              <a:rPr lang="en-CA" sz="1700" dirty="0">
                <a:solidFill>
                  <a:srgbClr val="FFFFFF"/>
                </a:solidFill>
              </a:rPr>
              <a:t>When your child is feeling anxious, talk about it as something that happens from time to time.  Hear and validate your child’s experiences.  Then take the alpha lead in finding solutions and communicating confidence that it will be okay.</a:t>
            </a:r>
          </a:p>
          <a:p>
            <a:r>
              <a:rPr lang="en-CA" sz="1700" dirty="0">
                <a:solidFill>
                  <a:srgbClr val="FFFFFF"/>
                </a:solidFill>
              </a:rPr>
              <a:t>It’s okay to share with your child that many people experience anxiety, even yourself.  And also that there are many ways to manage it and feel better.</a:t>
            </a:r>
          </a:p>
          <a:p>
            <a:r>
              <a:rPr lang="en-CA" sz="1700" dirty="0">
                <a:solidFill>
                  <a:srgbClr val="FFFFFF"/>
                </a:solidFill>
              </a:rPr>
              <a:t>Provide your child with experiences that soothe his/her senses.  Physical touch, calming sensations, and time to settle emotions and thoughts are very helpful.  Continue to communicate your alpha presence.</a:t>
            </a: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43193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A48CE-B4B3-4595-AC4B-B45FB7294D61}"/>
              </a:ext>
            </a:extLst>
          </p:cNvPr>
          <p:cNvSpPr>
            <a:spLocks noGrp="1"/>
          </p:cNvSpPr>
          <p:nvPr>
            <p:ph type="title"/>
          </p:nvPr>
        </p:nvSpPr>
        <p:spPr>
          <a:xfrm>
            <a:off x="643468" y="643467"/>
            <a:ext cx="3415612" cy="5571066"/>
          </a:xfrm>
        </p:spPr>
        <p:txBody>
          <a:bodyPr>
            <a:normAutofit/>
          </a:bodyPr>
          <a:lstStyle/>
          <a:p>
            <a:r>
              <a:rPr lang="en-CA">
                <a:solidFill>
                  <a:srgbClr val="FFFFFF"/>
                </a:solidFill>
              </a:rPr>
              <a:t>Cultivating courage</a:t>
            </a:r>
          </a:p>
        </p:txBody>
      </p:sp>
      <p:graphicFrame>
        <p:nvGraphicFramePr>
          <p:cNvPr id="5" name="Content Placeholder 2">
            <a:extLst>
              <a:ext uri="{FF2B5EF4-FFF2-40B4-BE49-F238E27FC236}">
                <a16:creationId xmlns:a16="http://schemas.microsoft.com/office/drawing/2014/main" id="{E7D48FD1-0832-460D-8F05-E57DEDB0B334}"/>
              </a:ext>
            </a:extLst>
          </p:cNvPr>
          <p:cNvGraphicFramePr>
            <a:graphicFrameLocks noGrp="1"/>
          </p:cNvGraphicFramePr>
          <p:nvPr>
            <p:ph idx="1"/>
            <p:extLst>
              <p:ext uri="{D42A27DB-BD31-4B8C-83A1-F6EECF244321}">
                <p14:modId xmlns:p14="http://schemas.microsoft.com/office/powerpoint/2010/main" val="143703710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31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Question mark on green pastel background">
            <a:extLst>
              <a:ext uri="{FF2B5EF4-FFF2-40B4-BE49-F238E27FC236}">
                <a16:creationId xmlns:a16="http://schemas.microsoft.com/office/drawing/2014/main" id="{5E225E2C-5680-4E77-ADC2-5BD191FDC673}"/>
              </a:ext>
            </a:extLst>
          </p:cNvPr>
          <p:cNvPicPr>
            <a:picLocks noChangeAspect="1"/>
          </p:cNvPicPr>
          <p:nvPr/>
        </p:nvPicPr>
        <p:blipFill rotWithShape="1">
          <a:blip r:embed="rId2"/>
          <a:srcRect t="3582" b="21418"/>
          <a:stretch/>
        </p:blipFill>
        <p:spPr>
          <a:xfrm>
            <a:off x="1" y="10"/>
            <a:ext cx="12192000" cy="6857990"/>
          </a:xfrm>
          <a:prstGeom prst="rect">
            <a:avLst/>
          </a:prstGeom>
        </p:spPr>
      </p:pic>
      <p:sp>
        <p:nvSpPr>
          <p:cNvPr id="2" name="Title 1">
            <a:extLst>
              <a:ext uri="{FF2B5EF4-FFF2-40B4-BE49-F238E27FC236}">
                <a16:creationId xmlns:a16="http://schemas.microsoft.com/office/drawing/2014/main" id="{492A0AC5-1FAB-4CEA-9820-E0F6D4392999}"/>
              </a:ext>
            </a:extLst>
          </p:cNvPr>
          <p:cNvSpPr>
            <a:spLocks noGrp="1"/>
          </p:cNvSpPr>
          <p:nvPr>
            <p:ph type="title"/>
          </p:nvPr>
        </p:nvSpPr>
        <p:spPr>
          <a:xfrm>
            <a:off x="1371600" y="4114799"/>
            <a:ext cx="9486900" cy="1125111"/>
          </a:xfrm>
        </p:spPr>
        <p:txBody>
          <a:bodyPr vert="horz" lIns="91440" tIns="45720" rIns="91440" bIns="45720" rtlCol="0" anchor="b">
            <a:normAutofit/>
          </a:bodyPr>
          <a:lstStyle/>
          <a:p>
            <a:pPr algn="ctr"/>
            <a:r>
              <a:rPr lang="en-US" kern="1200" cap="all" spc="300" baseline="0" dirty="0">
                <a:solidFill>
                  <a:srgbClr val="FFFFFF"/>
                </a:solidFill>
                <a:latin typeface="+mj-lt"/>
                <a:ea typeface="+mj-ea"/>
                <a:cs typeface="+mj-cs"/>
              </a:rPr>
              <a:t>Q and A</a:t>
            </a:r>
          </a:p>
        </p:txBody>
      </p:sp>
    </p:spTree>
    <p:extLst>
      <p:ext uri="{BB962C8B-B14F-4D97-AF65-F5344CB8AC3E}">
        <p14:creationId xmlns:p14="http://schemas.microsoft.com/office/powerpoint/2010/main" val="3609489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35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BD1A5-31A9-4A9A-836F-95D98B164C4D}"/>
              </a:ext>
            </a:extLst>
          </p:cNvPr>
          <p:cNvSpPr>
            <a:spLocks noGrp="1"/>
          </p:cNvSpPr>
          <p:nvPr>
            <p:ph type="title"/>
          </p:nvPr>
        </p:nvSpPr>
        <p:spPr>
          <a:xfrm>
            <a:off x="1024129" y="585216"/>
            <a:ext cx="3779085" cy="1499616"/>
          </a:xfrm>
        </p:spPr>
        <p:txBody>
          <a:bodyPr>
            <a:normAutofit/>
          </a:bodyPr>
          <a:lstStyle/>
          <a:p>
            <a:r>
              <a:rPr lang="en-CA">
                <a:solidFill>
                  <a:srgbClr val="FFFFFF"/>
                </a:solidFill>
              </a:rPr>
              <a:t>How to connect with me…</a:t>
            </a:r>
          </a:p>
        </p:txBody>
      </p:sp>
      <p:cxnSp>
        <p:nvCxnSpPr>
          <p:cNvPr id="16" name="Straight Connector 15">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F4DCFBC-326C-4E87-A614-CB4834A27A2C}"/>
              </a:ext>
            </a:extLst>
          </p:cNvPr>
          <p:cNvSpPr>
            <a:spLocks noGrp="1"/>
          </p:cNvSpPr>
          <p:nvPr>
            <p:ph idx="1"/>
          </p:nvPr>
        </p:nvSpPr>
        <p:spPr>
          <a:xfrm>
            <a:off x="1024129" y="2286000"/>
            <a:ext cx="3791711" cy="3931920"/>
          </a:xfrm>
        </p:spPr>
        <p:txBody>
          <a:bodyPr>
            <a:normAutofit/>
          </a:bodyPr>
          <a:lstStyle/>
          <a:p>
            <a:r>
              <a:rPr lang="en-US">
                <a:solidFill>
                  <a:srgbClr val="FFFFFF"/>
                </a:solidFill>
              </a:rPr>
              <a:t>Lisa Romaniuk BSW RSW</a:t>
            </a:r>
          </a:p>
          <a:p>
            <a:r>
              <a:rPr lang="en-US">
                <a:solidFill>
                  <a:srgbClr val="FFFFFF"/>
                </a:solidFill>
              </a:rPr>
              <a:t>403-795-6156</a:t>
            </a:r>
          </a:p>
          <a:p>
            <a:r>
              <a:rPr lang="en-US">
                <a:solidFill>
                  <a:srgbClr val="FFFFFF"/>
                </a:solidFill>
                <a:hlinkClick r:id="rId2"/>
              </a:rPr>
              <a:t>lisaslifeconnections@gmail.com</a:t>
            </a:r>
            <a:endParaRPr lang="en-US">
              <a:solidFill>
                <a:srgbClr val="FFFFFF"/>
              </a:solidFill>
            </a:endParaRPr>
          </a:p>
          <a:p>
            <a:r>
              <a:rPr lang="en-US">
                <a:solidFill>
                  <a:srgbClr val="FFFFFF"/>
                </a:solidFill>
                <a:hlinkClick r:id="rId3"/>
              </a:rPr>
              <a:t>www.lisaslifeconnections.com</a:t>
            </a:r>
            <a:endParaRPr lang="en-US">
              <a:solidFill>
                <a:srgbClr val="FFFFFF"/>
              </a:solidFill>
            </a:endParaRPr>
          </a:p>
          <a:p>
            <a:r>
              <a:rPr lang="en-US">
                <a:solidFill>
                  <a:srgbClr val="FFFFFF"/>
                </a:solidFill>
              </a:rPr>
              <a:t>Look for Lisa’s Life Connections on Facebook and Instagram</a:t>
            </a:r>
          </a:p>
          <a:p>
            <a:r>
              <a:rPr lang="en-US">
                <a:solidFill>
                  <a:srgbClr val="FFFFFF"/>
                </a:solidFill>
              </a:rPr>
              <a:t>30 years of counselling experience</a:t>
            </a:r>
          </a:p>
          <a:p>
            <a:r>
              <a:rPr lang="en-US">
                <a:solidFill>
                  <a:srgbClr val="FFFFFF"/>
                </a:solidFill>
              </a:rPr>
              <a:t>Certified Life Coach</a:t>
            </a:r>
          </a:p>
          <a:p>
            <a:endParaRPr lang="en-US">
              <a:solidFill>
                <a:srgbClr val="FFFFFF"/>
              </a:solidFill>
            </a:endParaRPr>
          </a:p>
        </p:txBody>
      </p:sp>
      <p:pic>
        <p:nvPicPr>
          <p:cNvPr id="5" name="Content Placeholder 4" descr="Diagram, text, application&#10;&#10;Description automatically generated">
            <a:extLst>
              <a:ext uri="{FF2B5EF4-FFF2-40B4-BE49-F238E27FC236}">
                <a16:creationId xmlns:a16="http://schemas.microsoft.com/office/drawing/2014/main" id="{70A6693C-D176-40E8-A23D-E00D5CD652D2}"/>
              </a:ext>
            </a:extLst>
          </p:cNvPr>
          <p:cNvPicPr>
            <a:picLocks noChangeAspect="1"/>
          </p:cNvPicPr>
          <p:nvPr/>
        </p:nvPicPr>
        <p:blipFill rotWithShape="1">
          <a:blip r:embed="rId4"/>
          <a:srcRect l="2719" r="1422" b="-1"/>
          <a:stretch/>
        </p:blipFill>
        <p:spPr>
          <a:xfrm>
            <a:off x="6096000" y="640080"/>
            <a:ext cx="5455921" cy="5577840"/>
          </a:xfrm>
          <a:prstGeom prst="rect">
            <a:avLst/>
          </a:prstGeom>
        </p:spPr>
      </p:pic>
    </p:spTree>
    <p:extLst>
      <p:ext uri="{BB962C8B-B14F-4D97-AF65-F5344CB8AC3E}">
        <p14:creationId xmlns:p14="http://schemas.microsoft.com/office/powerpoint/2010/main" val="229615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9953-6AF7-4D7A-8426-A625E32E0C94}"/>
              </a:ext>
            </a:extLst>
          </p:cNvPr>
          <p:cNvSpPr>
            <a:spLocks noGrp="1"/>
          </p:cNvSpPr>
          <p:nvPr>
            <p:ph type="title"/>
          </p:nvPr>
        </p:nvSpPr>
        <p:spPr>
          <a:xfrm>
            <a:off x="1024128" y="585216"/>
            <a:ext cx="9720072" cy="1499616"/>
          </a:xfrm>
        </p:spPr>
        <p:txBody>
          <a:bodyPr>
            <a:normAutofit/>
          </a:bodyPr>
          <a:lstStyle/>
          <a:p>
            <a:r>
              <a:rPr lang="en-CA"/>
              <a:t>The resiliency question</a:t>
            </a:r>
          </a:p>
        </p:txBody>
      </p:sp>
      <p:cxnSp>
        <p:nvCxnSpPr>
          <p:cNvPr id="19" name="Straight Connector 18">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74A42160-B009-4AF8-B9CF-86EB08DCF42D}"/>
              </a:ext>
            </a:extLst>
          </p:cNvPr>
          <p:cNvGraphicFramePr>
            <a:graphicFrameLocks noGrp="1"/>
          </p:cNvGraphicFramePr>
          <p:nvPr>
            <p:ph idx="1"/>
            <p:extLst>
              <p:ext uri="{D42A27DB-BD31-4B8C-83A1-F6EECF244321}">
                <p14:modId xmlns:p14="http://schemas.microsoft.com/office/powerpoint/2010/main" val="29349523"/>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467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8431-D139-4CB6-8E48-4F088CD734F0}"/>
              </a:ext>
            </a:extLst>
          </p:cNvPr>
          <p:cNvSpPr>
            <a:spLocks noGrp="1"/>
          </p:cNvSpPr>
          <p:nvPr>
            <p:ph type="title"/>
          </p:nvPr>
        </p:nvSpPr>
        <p:spPr>
          <a:xfrm>
            <a:off x="1024128" y="585216"/>
            <a:ext cx="8018272" cy="1499616"/>
          </a:xfrm>
        </p:spPr>
        <p:txBody>
          <a:bodyPr>
            <a:normAutofit/>
          </a:bodyPr>
          <a:lstStyle/>
          <a:p>
            <a:r>
              <a:rPr lang="en-CA"/>
              <a:t>Resources</a:t>
            </a:r>
          </a:p>
        </p:txBody>
      </p:sp>
      <p:sp>
        <p:nvSpPr>
          <p:cNvPr id="3" name="Content Placeholder 2">
            <a:extLst>
              <a:ext uri="{FF2B5EF4-FFF2-40B4-BE49-F238E27FC236}">
                <a16:creationId xmlns:a16="http://schemas.microsoft.com/office/drawing/2014/main" id="{961C96B8-8D80-4569-8E62-33D6F665B71E}"/>
              </a:ext>
            </a:extLst>
          </p:cNvPr>
          <p:cNvSpPr>
            <a:spLocks noGrp="1"/>
          </p:cNvSpPr>
          <p:nvPr>
            <p:ph idx="1"/>
          </p:nvPr>
        </p:nvSpPr>
        <p:spPr>
          <a:xfrm>
            <a:off x="1024128" y="2286000"/>
            <a:ext cx="8018271" cy="4023360"/>
          </a:xfrm>
        </p:spPr>
        <p:txBody>
          <a:bodyPr>
            <a:normAutofit/>
          </a:bodyPr>
          <a:lstStyle/>
          <a:p>
            <a:r>
              <a:rPr lang="en-CA" i="1" dirty="0"/>
              <a:t>Hold on to Your Kids </a:t>
            </a:r>
            <a:r>
              <a:rPr lang="en-CA" dirty="0"/>
              <a:t>by Dr. Gordon Neufeld and Dr. Gabor Mate</a:t>
            </a:r>
          </a:p>
          <a:p>
            <a:r>
              <a:rPr lang="en-CA" i="1" dirty="0"/>
              <a:t>It Didn’t Start with You: How Inherited Family Trauma Shapes Who We Are and How to End the Cycle </a:t>
            </a:r>
            <a:r>
              <a:rPr lang="en-CA" dirty="0"/>
              <a:t>by Mark </a:t>
            </a:r>
            <a:r>
              <a:rPr lang="en-CA" dirty="0" err="1"/>
              <a:t>Wolynn</a:t>
            </a:r>
            <a:endParaRPr lang="en-CA" dirty="0"/>
          </a:p>
          <a:p>
            <a:r>
              <a:rPr lang="en-CA" dirty="0">
                <a:hlinkClick r:id="rId2"/>
              </a:rPr>
              <a:t>www.neufeldinstitute.org</a:t>
            </a:r>
            <a:endParaRPr lang="en-CA" dirty="0"/>
          </a:p>
          <a:p>
            <a:r>
              <a:rPr lang="en-CA" dirty="0">
                <a:hlinkClick r:id="rId3"/>
              </a:rPr>
              <a:t>www.drgabormate.com</a:t>
            </a:r>
            <a:endParaRPr lang="en-CA" dirty="0"/>
          </a:p>
          <a:p>
            <a:r>
              <a:rPr lang="en-CA" i="1" dirty="0"/>
              <a:t>Neurobiology and the Development of Human Morality: Evolution, Culture and Wisdom </a:t>
            </a:r>
            <a:r>
              <a:rPr lang="en-CA" dirty="0"/>
              <a:t>by </a:t>
            </a:r>
            <a:r>
              <a:rPr lang="en-CA" dirty="0" err="1"/>
              <a:t>Darcia</a:t>
            </a:r>
            <a:r>
              <a:rPr lang="en-CA" dirty="0"/>
              <a:t> Narvaez</a:t>
            </a:r>
          </a:p>
          <a:p>
            <a:r>
              <a:rPr lang="en-CA" i="1" dirty="0"/>
              <a:t>Parenting from the Inside Out </a:t>
            </a:r>
            <a:r>
              <a:rPr lang="en-CA" dirty="0"/>
              <a:t>by Daniel Siegel</a:t>
            </a:r>
          </a:p>
          <a:p>
            <a:r>
              <a:rPr lang="en-CA" i="1" dirty="0"/>
              <a:t>The Boy Who Was Raised as a Dog </a:t>
            </a:r>
            <a:r>
              <a:rPr lang="en-CA" dirty="0"/>
              <a:t>by Bruce Perry</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73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0135-9544-4E38-BE82-DA505E1F937F}"/>
              </a:ext>
            </a:extLst>
          </p:cNvPr>
          <p:cNvSpPr>
            <a:spLocks noGrp="1"/>
          </p:cNvSpPr>
          <p:nvPr>
            <p:ph type="title"/>
          </p:nvPr>
        </p:nvSpPr>
        <p:spPr>
          <a:xfrm>
            <a:off x="1024128" y="585216"/>
            <a:ext cx="9720072" cy="1499616"/>
          </a:xfrm>
        </p:spPr>
        <p:txBody>
          <a:bodyPr>
            <a:normAutofit/>
          </a:bodyPr>
          <a:lstStyle/>
          <a:p>
            <a:r>
              <a:rPr lang="en-CA"/>
              <a:t>Nature vs nurture</a:t>
            </a:r>
          </a:p>
        </p:txBody>
      </p:sp>
      <p:graphicFrame>
        <p:nvGraphicFramePr>
          <p:cNvPr id="5" name="Content Placeholder 2">
            <a:extLst>
              <a:ext uri="{FF2B5EF4-FFF2-40B4-BE49-F238E27FC236}">
                <a16:creationId xmlns:a16="http://schemas.microsoft.com/office/drawing/2014/main" id="{6DFE840F-8A9E-4052-AE15-20B138812CC2}"/>
              </a:ext>
            </a:extLst>
          </p:cNvPr>
          <p:cNvGraphicFramePr>
            <a:graphicFrameLocks noGrp="1"/>
          </p:cNvGraphicFramePr>
          <p:nvPr>
            <p:ph idx="1"/>
            <p:extLst>
              <p:ext uri="{D42A27DB-BD31-4B8C-83A1-F6EECF244321}">
                <p14:modId xmlns:p14="http://schemas.microsoft.com/office/powerpoint/2010/main" val="269397284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64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B009-9EE5-4483-B976-29A3F74BBAF9}"/>
              </a:ext>
            </a:extLst>
          </p:cNvPr>
          <p:cNvSpPr>
            <a:spLocks noGrp="1"/>
          </p:cNvSpPr>
          <p:nvPr>
            <p:ph type="title"/>
          </p:nvPr>
        </p:nvSpPr>
        <p:spPr>
          <a:xfrm>
            <a:off x="1024128" y="585216"/>
            <a:ext cx="9720072" cy="1499616"/>
          </a:xfrm>
        </p:spPr>
        <p:txBody>
          <a:bodyPr>
            <a:normAutofit/>
          </a:bodyPr>
          <a:lstStyle/>
          <a:p>
            <a:r>
              <a:rPr lang="en-CA"/>
              <a:t>The good news</a:t>
            </a:r>
          </a:p>
        </p:txBody>
      </p:sp>
      <p:graphicFrame>
        <p:nvGraphicFramePr>
          <p:cNvPr id="5" name="Content Placeholder 2">
            <a:extLst>
              <a:ext uri="{FF2B5EF4-FFF2-40B4-BE49-F238E27FC236}">
                <a16:creationId xmlns:a16="http://schemas.microsoft.com/office/drawing/2014/main" id="{973BCA1B-87E4-4716-87BF-FDAEF5AD863C}"/>
              </a:ext>
            </a:extLst>
          </p:cNvPr>
          <p:cNvGraphicFramePr>
            <a:graphicFrameLocks noGrp="1"/>
          </p:cNvGraphicFramePr>
          <p:nvPr>
            <p:ph idx="1"/>
            <p:extLst>
              <p:ext uri="{D42A27DB-BD31-4B8C-83A1-F6EECF244321}">
                <p14:modId xmlns:p14="http://schemas.microsoft.com/office/powerpoint/2010/main" val="136900256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63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C8091-B4DB-4503-8571-4F5B223C2D96}"/>
              </a:ext>
            </a:extLst>
          </p:cNvPr>
          <p:cNvSpPr>
            <a:spLocks noGrp="1"/>
          </p:cNvSpPr>
          <p:nvPr>
            <p:ph type="title"/>
          </p:nvPr>
        </p:nvSpPr>
        <p:spPr>
          <a:xfrm>
            <a:off x="1024129" y="585216"/>
            <a:ext cx="3779085" cy="1499616"/>
          </a:xfrm>
        </p:spPr>
        <p:txBody>
          <a:bodyPr>
            <a:normAutofit/>
          </a:bodyPr>
          <a:lstStyle/>
          <a:p>
            <a:r>
              <a:rPr lang="en-CA">
                <a:solidFill>
                  <a:srgbClr val="FFFFFF"/>
                </a:solidFill>
              </a:rPr>
              <a:t>Even better news</a:t>
            </a:r>
          </a:p>
        </p:txBody>
      </p:sp>
      <p:cxnSp>
        <p:nvCxnSpPr>
          <p:cNvPr id="14" name="Straight Connector 13">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542B8D69-541C-445C-BECE-97F0B28BA2ED}"/>
              </a:ext>
            </a:extLst>
          </p:cNvPr>
          <p:cNvSpPr>
            <a:spLocks noGrp="1"/>
          </p:cNvSpPr>
          <p:nvPr>
            <p:ph idx="1"/>
          </p:nvPr>
        </p:nvSpPr>
        <p:spPr>
          <a:xfrm>
            <a:off x="1024129" y="2286000"/>
            <a:ext cx="3791711" cy="3931920"/>
          </a:xfrm>
        </p:spPr>
        <p:txBody>
          <a:bodyPr>
            <a:normAutofit/>
          </a:bodyPr>
          <a:lstStyle/>
          <a:p>
            <a:r>
              <a:rPr lang="en-US" dirty="0">
                <a:solidFill>
                  <a:srgbClr val="FFFFFF"/>
                </a:solidFill>
              </a:rPr>
              <a:t>Prayer is one of the most effective ways to help our brains adapt to stress.  Studies show that a daily practice of gratitude creates resilience to depression and anxiety.  By focusing on positive belief, the brain looks for the good in the world.</a:t>
            </a:r>
          </a:p>
          <a:p>
            <a:r>
              <a:rPr lang="en-US" dirty="0">
                <a:solidFill>
                  <a:srgbClr val="FFFFFF"/>
                </a:solidFill>
              </a:rPr>
              <a:t>Prayer changes your child’s brain!</a:t>
            </a:r>
          </a:p>
        </p:txBody>
      </p:sp>
      <p:pic>
        <p:nvPicPr>
          <p:cNvPr id="5" name="Content Placeholder 4" descr="Adult man praying">
            <a:extLst>
              <a:ext uri="{FF2B5EF4-FFF2-40B4-BE49-F238E27FC236}">
                <a16:creationId xmlns:a16="http://schemas.microsoft.com/office/drawing/2014/main" id="{5823AB75-992D-43E0-9A2B-4C585638B442}"/>
              </a:ext>
            </a:extLst>
          </p:cNvPr>
          <p:cNvPicPr>
            <a:picLocks noChangeAspect="1"/>
          </p:cNvPicPr>
          <p:nvPr/>
        </p:nvPicPr>
        <p:blipFill>
          <a:blip r:embed="rId2"/>
          <a:stretch>
            <a:fillRect/>
          </a:stretch>
        </p:blipFill>
        <p:spPr>
          <a:xfrm>
            <a:off x="6096000" y="1608086"/>
            <a:ext cx="5455921" cy="3641827"/>
          </a:xfrm>
          <a:prstGeom prst="rect">
            <a:avLst/>
          </a:prstGeom>
        </p:spPr>
      </p:pic>
    </p:spTree>
    <p:extLst>
      <p:ext uri="{BB962C8B-B14F-4D97-AF65-F5344CB8AC3E}">
        <p14:creationId xmlns:p14="http://schemas.microsoft.com/office/powerpoint/2010/main" val="33892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ECA1-1E85-4557-AD71-FF9D5CE6DC1A}"/>
              </a:ext>
            </a:extLst>
          </p:cNvPr>
          <p:cNvSpPr>
            <a:spLocks noGrp="1"/>
          </p:cNvSpPr>
          <p:nvPr>
            <p:ph type="title"/>
          </p:nvPr>
        </p:nvSpPr>
        <p:spPr>
          <a:xfrm>
            <a:off x="1024128" y="585216"/>
            <a:ext cx="9720072" cy="1499616"/>
          </a:xfrm>
        </p:spPr>
        <p:txBody>
          <a:bodyPr>
            <a:normAutofit/>
          </a:bodyPr>
          <a:lstStyle/>
          <a:p>
            <a:r>
              <a:rPr lang="en-CA"/>
              <a:t>Four needs for building resilience</a:t>
            </a:r>
          </a:p>
        </p:txBody>
      </p:sp>
      <p:graphicFrame>
        <p:nvGraphicFramePr>
          <p:cNvPr id="5" name="Content Placeholder 2">
            <a:extLst>
              <a:ext uri="{FF2B5EF4-FFF2-40B4-BE49-F238E27FC236}">
                <a16:creationId xmlns:a16="http://schemas.microsoft.com/office/drawing/2014/main" id="{176DB258-9BF2-4D22-BF48-1361785854F0}"/>
              </a:ext>
            </a:extLst>
          </p:cNvPr>
          <p:cNvGraphicFramePr>
            <a:graphicFrameLocks noGrp="1"/>
          </p:cNvGraphicFramePr>
          <p:nvPr>
            <p:ph idx="1"/>
            <p:extLst>
              <p:ext uri="{D42A27DB-BD31-4B8C-83A1-F6EECF244321}">
                <p14:modId xmlns:p14="http://schemas.microsoft.com/office/powerpoint/2010/main" val="38593904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77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E5D2-9EA2-4FFC-A5D7-40E52E4E633A}"/>
              </a:ext>
            </a:extLst>
          </p:cNvPr>
          <p:cNvSpPr>
            <a:spLocks noGrp="1"/>
          </p:cNvSpPr>
          <p:nvPr>
            <p:ph type="title"/>
          </p:nvPr>
        </p:nvSpPr>
        <p:spPr>
          <a:xfrm>
            <a:off x="1024128" y="585216"/>
            <a:ext cx="9720072" cy="1499616"/>
          </a:xfrm>
        </p:spPr>
        <p:txBody>
          <a:bodyPr>
            <a:normAutofit/>
          </a:bodyPr>
          <a:lstStyle/>
          <a:p>
            <a:r>
              <a:rPr lang="en-CA"/>
              <a:t>1. The attachment relationship</a:t>
            </a:r>
          </a:p>
        </p:txBody>
      </p:sp>
      <p:graphicFrame>
        <p:nvGraphicFramePr>
          <p:cNvPr id="5" name="Content Placeholder 2">
            <a:extLst>
              <a:ext uri="{FF2B5EF4-FFF2-40B4-BE49-F238E27FC236}">
                <a16:creationId xmlns:a16="http://schemas.microsoft.com/office/drawing/2014/main" id="{B862A47B-5560-42AB-94C3-4E984AD8FBA8}"/>
              </a:ext>
            </a:extLst>
          </p:cNvPr>
          <p:cNvGraphicFramePr>
            <a:graphicFrameLocks noGrp="1"/>
          </p:cNvGraphicFramePr>
          <p:nvPr>
            <p:ph idx="1"/>
            <p:extLst>
              <p:ext uri="{D42A27DB-BD31-4B8C-83A1-F6EECF244321}">
                <p14:modId xmlns:p14="http://schemas.microsoft.com/office/powerpoint/2010/main" val="242696375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45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FC62-73DE-4626-B419-1D563D68576F}"/>
              </a:ext>
            </a:extLst>
          </p:cNvPr>
          <p:cNvSpPr>
            <a:spLocks noGrp="1"/>
          </p:cNvSpPr>
          <p:nvPr>
            <p:ph type="title"/>
          </p:nvPr>
        </p:nvSpPr>
        <p:spPr>
          <a:xfrm>
            <a:off x="1024128" y="585216"/>
            <a:ext cx="9720072" cy="1499616"/>
          </a:xfrm>
        </p:spPr>
        <p:txBody>
          <a:bodyPr>
            <a:normAutofit/>
          </a:bodyPr>
          <a:lstStyle/>
          <a:p>
            <a:r>
              <a:rPr lang="en-CA"/>
              <a:t>2. Invitation to exist in adult presence</a:t>
            </a:r>
          </a:p>
        </p:txBody>
      </p:sp>
      <p:graphicFrame>
        <p:nvGraphicFramePr>
          <p:cNvPr id="5" name="Content Placeholder 2">
            <a:extLst>
              <a:ext uri="{FF2B5EF4-FFF2-40B4-BE49-F238E27FC236}">
                <a16:creationId xmlns:a16="http://schemas.microsoft.com/office/drawing/2014/main" id="{40D84B70-A707-4F01-B388-13F8172DE3F7}"/>
              </a:ext>
            </a:extLst>
          </p:cNvPr>
          <p:cNvGraphicFramePr>
            <a:graphicFrameLocks noGrp="1"/>
          </p:cNvGraphicFramePr>
          <p:nvPr>
            <p:ph idx="1"/>
            <p:extLst>
              <p:ext uri="{D42A27DB-BD31-4B8C-83A1-F6EECF244321}">
                <p14:modId xmlns:p14="http://schemas.microsoft.com/office/powerpoint/2010/main" val="43379311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122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TM02900720[[fn=Integral]]</Template>
  <TotalTime>3254</TotalTime>
  <Words>2140</Words>
  <Application>Microsoft Office PowerPoint</Application>
  <PresentationFormat>Widescreen</PresentationFormat>
  <Paragraphs>126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Tw Cen MT</vt:lpstr>
      <vt:lpstr>Tw Cen MT Condensed</vt:lpstr>
      <vt:lpstr>Wingdings 3</vt:lpstr>
      <vt:lpstr>Integral</vt:lpstr>
      <vt:lpstr>Raising Resilient Children </vt:lpstr>
      <vt:lpstr>What does it mean to be resilient?</vt:lpstr>
      <vt:lpstr>The resiliency question</vt:lpstr>
      <vt:lpstr>Nature vs nurture</vt:lpstr>
      <vt:lpstr>The good news</vt:lpstr>
      <vt:lpstr>Even better news</vt:lpstr>
      <vt:lpstr>Four needs for building resilience</vt:lpstr>
      <vt:lpstr>1. The attachment relationship</vt:lpstr>
      <vt:lpstr>2. Invitation to exist in adult presence</vt:lpstr>
      <vt:lpstr>Finding rest</vt:lpstr>
      <vt:lpstr>3. Safety to feel emotions</vt:lpstr>
      <vt:lpstr>4. play</vt:lpstr>
      <vt:lpstr>The importance of connection</vt:lpstr>
      <vt:lpstr>Resisting cultural norms</vt:lpstr>
      <vt:lpstr>Nurturing self-regulation</vt:lpstr>
      <vt:lpstr>3 Stages of development</vt:lpstr>
      <vt:lpstr>Our responsibility as adults</vt:lpstr>
      <vt:lpstr>How can community help?</vt:lpstr>
      <vt:lpstr>What to do with kids “acting out”</vt:lpstr>
      <vt:lpstr>It’s all about relationship</vt:lpstr>
      <vt:lpstr>What about anxiety?</vt:lpstr>
      <vt:lpstr>God’s answer to Anxiety? relationship</vt:lpstr>
      <vt:lpstr>The brain’s alarm system</vt:lpstr>
      <vt:lpstr>Alpha presence</vt:lpstr>
      <vt:lpstr>Other ways to be the alpha</vt:lpstr>
      <vt:lpstr>Be accepting</vt:lpstr>
      <vt:lpstr>Cultivating courage</vt:lpstr>
      <vt:lpstr>Q and A</vt:lpstr>
      <vt:lpstr>How to connect with me…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Resilient Children</dc:title>
  <dc:creator>Lisa Vanden Dungen</dc:creator>
  <cp:lastModifiedBy>Barbi Wall</cp:lastModifiedBy>
  <cp:revision>20</cp:revision>
  <dcterms:created xsi:type="dcterms:W3CDTF">2021-04-13T16:39:53Z</dcterms:created>
  <dcterms:modified xsi:type="dcterms:W3CDTF">2022-02-07T03:02:16Z</dcterms:modified>
</cp:coreProperties>
</file>